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57" r:id="rId4"/>
    <p:sldId id="258" r:id="rId5"/>
    <p:sldId id="259" r:id="rId6"/>
    <p:sldId id="260" r:id="rId7"/>
    <p:sldId id="272" r:id="rId8"/>
    <p:sldId id="265" r:id="rId9"/>
    <p:sldId id="281" r:id="rId10"/>
    <p:sldId id="261" r:id="rId11"/>
    <p:sldId id="262" r:id="rId12"/>
    <p:sldId id="273" r:id="rId13"/>
    <p:sldId id="276" r:id="rId14"/>
    <p:sldId id="278" r:id="rId15"/>
    <p:sldId id="275" r:id="rId16"/>
    <p:sldId id="263" r:id="rId17"/>
    <p:sldId id="269" r:id="rId18"/>
    <p:sldId id="268" r:id="rId19"/>
    <p:sldId id="264" r:id="rId20"/>
    <p:sldId id="270" r:id="rId21"/>
    <p:sldId id="282" r:id="rId22"/>
    <p:sldId id="279" r:id="rId23"/>
    <p:sldId id="267" r:id="rId24"/>
    <p:sldId id="271" r:id="rId25"/>
    <p:sldId id="280" r:id="rId26"/>
    <p:sldId id="26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image" Target="../media/image471.png"/><Relationship Id="rId1" Type="http://schemas.openxmlformats.org/officeDocument/2006/relationships/image" Target="../media/image461.png"/><Relationship Id="rId6" Type="http://schemas.openxmlformats.org/officeDocument/2006/relationships/image" Target="../media/image511.png"/><Relationship Id="rId5" Type="http://schemas.openxmlformats.org/officeDocument/2006/relationships/image" Target="../media/image501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2B56A-B188-40F5-88E0-C816D749C55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FA6FB1-78D2-4ED3-B5FB-FACD54B63920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CN" sz="1800" b="1" dirty="0"/>
            <a:t>LHC 13TeV</a:t>
          </a:r>
          <a:endParaRPr lang="zh-CN" altLang="en-US" sz="1800" dirty="0"/>
        </a:p>
      </dgm:t>
    </dgm:pt>
    <dgm:pt modelId="{E376AF1C-A781-436F-AD74-A1FE8831D45F}" type="parTrans" cxnId="{4BDCC2EC-C12E-496C-9065-F66BED9A30D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57499B9-666A-4C3C-A38C-F5524A4EE25A}" type="sibTrans" cxnId="{4BDCC2EC-C12E-496C-9065-F66BED9A30D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9AF07B2-4793-42D6-A59A-1F65020CF773}">
          <dgm:prSet phldrT="[文本]" custT="1"/>
          <dgm:spPr>
            <a:noFill/>
            <a:ln w="25400">
              <a:solidFill>
                <a:srgbClr val="FFC00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𝑾</m:t>
                  </m:r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𝑾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∗</m:t>
                      </m:r>
                    </m:sup>
                  </m:s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𝓵</m:t>
                  </m:r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𝝂</m:t>
                  </m:r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𝓵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′</m:t>
                      </m:r>
                    </m:sup>
                  </m:sSup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𝝂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′</m:t>
                      </m:r>
                    </m:sup>
                  </m:sSup>
                </m:oMath>
              </a14:m>
              <a:endParaRPr lang="en-US" altLang="zh-CN" sz="1050" kern="1200" dirty="0"/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2007.01984 CMS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89AF07B2-4793-42D6-A59A-1F65020CF773}">
          <dgm:prSet phldrT="[文本]" custT="1"/>
          <dgm:spPr>
            <a:noFill/>
            <a:ln w="25400">
              <a:solidFill>
                <a:srgbClr val="FFC00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𝑯→𝑾𝑾^∗→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𝓵𝝂𝓵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^′ 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𝝂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^′</a:t>
              </a:r>
              <a:endParaRPr lang="en-US" altLang="zh-CN" sz="1050" kern="1200" dirty="0"/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2007.01984 CMS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3BD0D31D-D30F-4BBE-B55B-47607F11BCF1}" type="parTrans" cxnId="{F34CACD7-BFEC-431A-9533-1DF328F6C760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A5F34CE8-B3AC-4264-B10E-812491D1124A}" type="sibTrans" cxnId="{F34CACD7-BFEC-431A-9533-1DF328F6C76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A8FED096-E31E-4E56-89F0-84436BF59A7B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CN" sz="1800" b="1" dirty="0"/>
            <a:t>LHC 7&amp;8TeV</a:t>
          </a:r>
          <a:br>
            <a:rPr lang="en-US" altLang="zh-CN" sz="2700" dirty="0"/>
          </a:br>
          <a:r>
            <a:rPr lang="en-US" altLang="zh-CN" sz="1000" dirty="0"/>
            <a:t>1606.02266</a:t>
          </a:r>
          <a:endParaRPr lang="zh-CN" altLang="en-US" sz="1000" dirty="0"/>
        </a:p>
      </dgm:t>
    </dgm:pt>
    <dgm:pt modelId="{0CE6E02A-F338-4482-8DC2-8AE9DB718C38}" type="parTrans" cxnId="{7A67C473-08E5-471E-BC69-CD6B3101C63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EEBF560-D876-44D3-93C0-847A5ACE73E3}" type="sibTrans" cxnId="{7A67C473-08E5-471E-BC69-CD6B3101C63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BA3E7DD-E559-4449-9CE5-96359E6D0524}">
          <dgm:prSet custT="1"/>
          <dgm:spPr>
            <a:noFill/>
            <a:ln w="25400">
              <a:solidFill>
                <a:srgbClr val="FFC000"/>
              </a:solidFill>
            </a:ln>
          </dgm:spPr>
          <dgm:t>
            <a:bodyPr/>
            <a:lstStyle/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50" b="1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ggH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  <a:cs typeface="+mn-cs"/>
                </a:rPr>
                <a:t> &amp; </a:t>
              </a:r>
              <a:r>
                <a:rPr lang="en-US" altLang="zh-CN" sz="1050" b="1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VBF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  <a:cs typeface="+mn-cs"/>
                </a:rPr>
                <a:t> production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𝑾</m:t>
                  </m:r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𝑾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∗</m:t>
                      </m:r>
                    </m:sup>
                  </m:s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𝒆</m:t>
                  </m:r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𝝂𝝁𝝂</m:t>
                  </m:r>
                </m:oMath>
              </a14:m>
              <a:endParaRPr lang="en-US" altLang="zh-CN" sz="1050" b="1" i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mbria Math" panose="02040503050406030204" pitchFamily="18" charset="0"/>
                <a:ea typeface="等线" panose="02010600030101010101" pitchFamily="2" charset="-122"/>
                <a:cs typeface="+mn-cs"/>
              </a:endParaRP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1808.09054 ATLAS 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CBA3E7DD-E559-4449-9CE5-96359E6D0524}">
          <dgm:prSet custT="1"/>
          <dgm:spPr>
            <a:noFill/>
            <a:ln w="25400">
              <a:solidFill>
                <a:srgbClr val="FFC000"/>
              </a:solidFill>
            </a:ln>
          </dgm:spPr>
          <dgm:t>
            <a:bodyPr/>
            <a:lstStyle/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50" b="1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ggH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  <a:cs typeface="+mn-cs"/>
                </a:rPr>
                <a:t> &amp; </a:t>
              </a:r>
              <a:r>
                <a:rPr lang="en-US" altLang="zh-CN" sz="1050" b="1" kern="120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VBF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  <a:cs typeface="+mn-cs"/>
                </a:rPr>
                <a:t> production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𝑯→𝑾𝑾^∗→𝒆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𝝂𝝁𝝂</a:t>
              </a:r>
              <a:endParaRPr lang="en-US" altLang="zh-CN" sz="1050" b="1" i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mbria Math" panose="02040503050406030204" pitchFamily="18" charset="0"/>
                <a:ea typeface="等线" panose="02010600030101010101" pitchFamily="2" charset="-122"/>
                <a:cs typeface="+mn-cs"/>
              </a:endParaRP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1808.09054 ATLAS 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4EC02F05-CBD0-4CDD-9887-CFEF1AE7500A}" type="parTrans" cxnId="{7A5BEF73-1F18-41D1-BE3C-0D7D5C15C587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978125C-249A-4344-B3CB-64D7147EB86C}" type="sibTrans" cxnId="{7A5BEF73-1F18-41D1-BE3C-0D7D5C15C587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924B012-B513-488C-8FDE-72A2FE523375}">
      <dgm:prSet custT="1"/>
      <dgm:spPr>
        <a:noFill/>
        <a:ln w="25400">
          <a:solidFill>
            <a:srgbClr val="FFC000"/>
          </a:solidFill>
        </a:ln>
      </dgm:spPr>
      <dgm:t>
        <a:bodyPr/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 marL="0"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1903.10052 ATLAS 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6791130-7D93-4D31-863B-25C98587217C}" type="parTrans" cxnId="{CF5532E6-8B3F-4DA2-B0A3-0840B3434094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22ADEBA2-72F6-4993-942A-F464A8351E5C}" type="sibTrans" cxnId="{CF5532E6-8B3F-4DA2-B0A3-0840B343409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257FFEF-DF47-42BE-BEF6-ADC7DFCD590F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en-US" altLang="zh-CN" sz="1050" b="1" i="1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𝒇</m:t>
                  </m:r>
                  <m:acc>
                    <m:accPr>
                      <m:chr m:val="̅"/>
                      <m:ctrlPr>
                        <a:rPr lang="en-US" altLang="zh-CN" sz="105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accPr>
                    <m:e>
                      <m:r>
                        <a:rPr lang="en-US" altLang="zh-CN" sz="105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𝒇</m:t>
                      </m:r>
                    </m:e>
                  </m:acc>
                </m:oMath>
              </a14:m>
              <a:endParaRPr lang="zh-CN" altLang="en-US" sz="1050" dirty="0"/>
            </a:p>
          </dgm:t>
        </dgm:pt>
      </mc:Choice>
      <mc:Fallback xmlns="">
        <dgm:pt modelId="{A257FFEF-DF47-42BE-BEF6-ADC7DFCD590F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altLang="zh-CN" sz="16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𝑯→𝒇𝒇 ̅</a:t>
              </a:r>
              <a:endParaRPr lang="zh-CN" altLang="en-US" sz="1050" dirty="0"/>
            </a:p>
          </dgm:t>
        </dgm:pt>
      </mc:Fallback>
    </mc:AlternateContent>
    <dgm:pt modelId="{E78F2064-553F-46DE-A02D-3ED13B9F3AAA}" type="parTrans" cxnId="{12A98FDD-251C-43AB-979D-E63F42C5BA54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C5921E3C-6391-4032-955C-C8F8B5F8ED73}" type="sibTrans" cxnId="{12A98FDD-251C-43AB-979D-E63F42C5BA5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C01C817-5580-4513-AA9F-DD63DDD3E14A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𝝁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−</m:t>
                      </m:r>
                    </m:sup>
                  </m:sSup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𝝁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+</m:t>
                      </m:r>
                    </m:sup>
                  </m:sSup>
                </m:oMath>
              </a14:m>
              <a:endParaRPr lang="en-US" altLang="zh-CN" sz="1050" kern="1200" dirty="0"/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2009.04363 CMS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2007.07830 ATLAS 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8C01C817-5580-4513-AA9F-DD63DDD3E14A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𝝁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^− 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𝝁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^+</a:t>
              </a:r>
              <a:endParaRPr lang="en-US" altLang="zh-CN" sz="1050" kern="1200" dirty="0"/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2009.04363 CMS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2007.07830 ATLAS 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DBA848DB-9F61-4364-9B5D-F1384C12BEF7}" type="parTrans" cxnId="{0C5F820D-1B39-4CCF-BAFF-8FB916DA7F52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50516D5-BF66-4C93-81B3-07874656707A}" type="sibTrans" cxnId="{0C5F820D-1B39-4CCF-BAFF-8FB916DA7F5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7DD0992-87A1-4D70-B08B-A3D9525A11E6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4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𝝉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−</m:t>
                      </m:r>
                    </m:sup>
                  </m:sSup>
                  <m:sSup>
                    <m:sSupPr>
                      <m:ctrlP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</m:ctrlPr>
                    </m:sSupPr>
                    <m:e>
                      <m:r>
                        <a:rPr lang="zh-CN" altLang="en-US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𝝉</m:t>
                      </m:r>
                    </m:e>
                    <m:sup>
                      <m:r>
                        <a:rPr lang="en-US" altLang="zh-CN" sz="105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+mn-cs"/>
                        </a:rPr>
                        <m:t>+</m:t>
                      </m:r>
                    </m:sup>
                  </m:sSup>
                </m:oMath>
              </a14:m>
              <a:endParaRPr lang="en-US" altLang="zh-CN" sz="1050" kern="1200" dirty="0"/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2110.04836 CMS 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lang="en-US" altLang="zh-CN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CP structure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2204.12957 CMS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1811.08856 ATLAS  </a:t>
              </a:r>
            </a:p>
          </dgm:t>
        </dgm:pt>
      </mc:Choice>
      <mc:Fallback xmlns="">
        <dgm:pt modelId="{B7DD0992-87A1-4D70-B08B-A3D9525A11E6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14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𝝉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^− 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𝝉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^+</a:t>
              </a:r>
              <a:endParaRPr lang="en-US" altLang="zh-CN" sz="1050" kern="1200" dirty="0"/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2110.04836 CMS 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lang="en-US" altLang="zh-CN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CP structure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2204.12957 CMS</a:t>
              </a:r>
            </a:p>
            <a:p>
              <a:pPr marL="0" lvl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1811.08856 ATLAS  </a:t>
              </a:r>
            </a:p>
          </dgm:t>
        </dgm:pt>
      </mc:Fallback>
    </mc:AlternateContent>
    <dgm:pt modelId="{0D3BA654-5C04-4557-843A-2AF1B4AC5F3C}" type="parTrans" cxnId="{1A5AA8A2-E1C7-41F0-A8E6-BEA9C85E608D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DD2B5129-BFBE-48E2-AC9C-008BE62AF530}" type="sibTrans" cxnId="{1A5AA8A2-E1C7-41F0-A8E6-BEA9C85E608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2E14A49-3FD9-4FF8-9920-BFAF8451A1F6}">
          <dgm:prSet custT="1"/>
          <dgm:spPr>
            <a:noFill/>
            <a:ln w="25400">
              <a:solidFill>
                <a:srgbClr val="0070C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𝑯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→</m:t>
                  </m:r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𝜸𝜸</m:t>
                  </m:r>
                </m:oMath>
              </a14:m>
              <a:br>
                <a:rPr lang="en-US" altLang="zh-CN" sz="1700" b="0" i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2103.06956 CMS</a:t>
              </a:r>
              <a:b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2207.00348 ATLAS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92E14A49-3FD9-4FF8-9920-BFAF8451A1F6}">
          <dgm:prSet custT="1"/>
          <dgm:spPr>
            <a:noFill/>
            <a:ln w="25400">
              <a:solidFill>
                <a:srgbClr val="0070C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</a:t>
              </a:r>
              <a:r>
                <a:rPr lang="zh-CN" altLang="en-US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𝜸𝜸</a:t>
              </a:r>
              <a:br>
                <a:rPr lang="en-US" altLang="zh-CN" sz="1700" b="0" i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2103.06956 CMS</a:t>
              </a:r>
              <a:b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2207.00348 ATLAS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96BB615A-D118-457E-8647-376EB5D78BFB}" type="parTrans" cxnId="{8E3C18C3-E5FB-4B08-9460-F7092E12CA1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E9BD5E65-F9FF-4B27-B5F4-E4297D6D2078}" type="sibTrans" cxnId="{8E3C18C3-E5FB-4B08-9460-F7092E12CA1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B87DE9F4-7E36-452F-AFB5-25EC8DE60FB0}">
      <dgm:prSet custT="1"/>
      <dgm:spPr>
        <a:noFill/>
        <a:ln w="25400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multilepton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final states</a:t>
          </a:r>
          <a:endParaRPr lang="zh-CN" altLang="en-US" sz="105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A621323E-AD95-473B-AC7F-88CD7C86EA2C}" type="parTrans" cxnId="{5EA2B173-0655-4DAB-87DA-E98B068B1842}">
      <dgm:prSet/>
      <dgm:spPr>
        <a:ln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77F810A-DD24-4DAF-B788-9B3EA3E9D757}" type="sibTrans" cxnId="{5EA2B173-0655-4DAB-87DA-E98B068B184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6D3ABF8-2C0B-4C1D-8F4D-909925027EA3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𝑯</m:t>
                    </m:r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→</m:t>
                    </m:r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𝒃</m:t>
                    </m:r>
                    <m:acc>
                      <m:accPr>
                        <m:chr m:val="̅"/>
                        <m:ctrlPr>
                          <a:rPr lang="en-US" altLang="zh-CN" sz="105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sz="105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𝒃</m:t>
                        </m:r>
                      </m:e>
                    </m:acc>
                  </m:oMath>
                </m:oMathPara>
              </a14:m>
              <a:endParaRPr lang="en-US" altLang="zh-CN" sz="1050" kern="1200" dirty="0">
                <a:solidFill>
                  <a:srgbClr val="FF0000"/>
                </a:solidFill>
              </a:endParaRP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1808.08242 CMS</a:t>
              </a:r>
            </a:p>
          </dgm:t>
        </dgm:pt>
      </mc:Choice>
      <mc:Fallback xmlns="">
        <dgm:pt modelId="{06D3ABF8-2C0B-4C1D-8F4D-909925027EA3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𝑯→𝒃𝒃 ̅</a:t>
              </a:r>
              <a:endParaRPr lang="en-US" altLang="zh-CN" sz="1050" kern="1200" dirty="0">
                <a:solidFill>
                  <a:srgbClr val="FF0000"/>
                </a:solidFill>
              </a:endParaRP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1808.08242 CMS</a:t>
              </a:r>
            </a:p>
          </dgm:t>
        </dgm:pt>
      </mc:Fallback>
    </mc:AlternateContent>
    <dgm:pt modelId="{FC47373F-998E-4541-ADD1-30BD2AC10986}" type="parTrans" cxnId="{9B07E666-795E-42D8-A5D2-672C9E1B705C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5587D148-2721-424D-8C0F-0C57E68FCA34}" type="sibTrans" cxnId="{9B07E666-795E-42D8-A5D2-672C9E1B705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30201F8-4C44-46CC-81E9-396735D1EFB8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𝑯</m:t>
                    </m:r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→</m:t>
                    </m:r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𝒄</m:t>
                    </m:r>
                    <m:acc>
                      <m:accPr>
                        <m:chr m:val="̅"/>
                        <m:ctrlPr>
                          <a:rPr lang="en-US" altLang="zh-CN" sz="105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accPr>
                      <m:e>
                        <m:r>
                          <a:rPr lang="en-US" altLang="zh-CN" sz="105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𝒄</m:t>
                        </m:r>
                      </m:e>
                    </m:acc>
                  </m:oMath>
                </m:oMathPara>
              </a14:m>
              <a:endParaRPr lang="en-US" altLang="zh-CN" sz="1050" b="1" i="1" kern="1200" dirty="0">
                <a:solidFill>
                  <a:srgbClr val="FF0000"/>
                </a:solidFill>
                <a:latin typeface="Cambria Math" panose="02040503050406030204" pitchFamily="18" charset="0"/>
                <a:ea typeface="等线" panose="02010600030101010101" pitchFamily="2" charset="-122"/>
                <a:cs typeface="+mn-cs"/>
              </a:endParaRPr>
            </a:p>
            <a:p>
              <a:pPr marL="0"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1912.01662 CMS</a:t>
              </a:r>
            </a:p>
            <a:p>
              <a:pPr marL="0"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ATLAS-CONF-2021-021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E30201F8-4C44-46CC-81E9-396735D1EFB8}">
          <dgm:prSet custT="1"/>
          <dgm:spPr>
            <a:noFill/>
            <a:ln w="25400">
              <a:solidFill>
                <a:srgbClr val="00B050"/>
              </a:solidFill>
            </a:ln>
          </dgm:spPr>
          <dgm:t>
            <a:bodyPr/>
            <a:lstStyle/>
            <a:p>
              <a:pPr marL="0" lvl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𝑯→𝒄𝒄 ̅</a:t>
              </a:r>
              <a:endParaRPr lang="en-US" altLang="zh-CN" sz="1050" b="1" i="1" kern="1200" dirty="0">
                <a:solidFill>
                  <a:srgbClr val="FF0000"/>
                </a:solidFill>
                <a:latin typeface="Cambria Math" panose="02040503050406030204" pitchFamily="18" charset="0"/>
                <a:ea typeface="等线" panose="02010600030101010101" pitchFamily="2" charset="-122"/>
                <a:cs typeface="+mn-cs"/>
              </a:endParaRPr>
            </a:p>
            <a:p>
              <a:pPr marL="0"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1912.01662 CMS</a:t>
              </a:r>
            </a:p>
            <a:p>
              <a:pPr marL="0" lvl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ATLAS-CONF-2021-021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CCCF0B04-15CB-4DA9-85C2-E4CF6A786830}" type="parTrans" cxnId="{11F66DA2-D649-4067-A59E-5243CA7DA629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BCF1EAF-9D4B-4770-A95F-3C186160B0AD}" type="sibTrans" cxnId="{11F66DA2-D649-4067-A59E-5243CA7DA62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894F2E6C-E045-4E4E-9F41-51F5FAFDE47B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VBF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production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2011.08280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77247A67-1B17-495E-8AFE-90DAEF2C71F7}" type="parTrans" cxnId="{5B321288-E18F-46B7-8CEC-85ED0F1AF421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5D3C08D0-0AE1-4BDA-BAC2-50B5BD2AE542}" type="sibTrans" cxnId="{5B321288-E18F-46B7-8CEC-85ED0F1AF42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A85CC65-F4D4-45F6-B83C-DA95D8E9F766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ttH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 </a:t>
          </a: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2111.06712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EF0E5DBB-F5D2-4181-B059-5E5444FDE8E1}" type="parTrans" cxnId="{A57AB50F-BEF8-4F92-AED8-8B15323FEDDB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8C1EA37-B0C7-4094-A528-747F3990AAD5}" type="sibTrans" cxnId="{A57AB50F-BEF8-4F92-AED8-8B15323FEDD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D444970-9A7C-4CA4-AE67-999E3E3C8264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>
            <a:lnSpc>
              <a:spcPct val="100000"/>
            </a:lnSpc>
            <a:spcAft>
              <a:spcPct val="35000"/>
            </a:spcAft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2007.02873 ATLAS</a:t>
          </a:r>
        </a:p>
      </dgm:t>
    </dgm:pt>
    <dgm:pt modelId="{B596A36C-F6A9-4554-A09D-CAA2CBA83CD6}" type="parTrans" cxnId="{4E561405-210D-4706-841A-CA9E909624FF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E7F8A906-C697-43D0-988E-3BD5AED5D7D5}" type="sibTrans" cxnId="{4E561405-210D-4706-841A-CA9E909624FF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4C9F059-4DB3-4120-B3F5-D21FC7741C3A}">
          <dgm:prSet custT="1"/>
          <dgm:spPr>
            <a:noFill/>
            <a:ln w="25400">
              <a:solidFill>
                <a:srgbClr val="7030A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ct val="35000"/>
                </a:spcAft>
              </a:pPr>
              <a14:m>
                <m:oMath xmlns:m="http://schemas.openxmlformats.org/officeDocument/2006/math"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𝟒</m:t>
                  </m:r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ℓ</m:t>
                  </m:r>
                </m:oMath>
              </a14:m>
              <a:r>
                <a:rPr lang="en-US" altLang="zh-CN" sz="1050" b="1" i="1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final states</a:t>
              </a: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2103.04956 CMS</a:t>
              </a:r>
              <a:b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2004.03447 ATLAS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C4C9F059-4DB3-4120-B3F5-D21FC7741C3A}">
          <dgm:prSet custT="1"/>
          <dgm:spPr>
            <a:noFill/>
            <a:ln w="25400">
              <a:solidFill>
                <a:srgbClr val="7030A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ct val="35000"/>
                </a:spcAft>
              </a:pPr>
              <a:r>
                <a:rPr lang="en-US" altLang="zh-CN" sz="1050" b="1" i="0" kern="120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𝟒ℓ</a:t>
              </a:r>
              <a:r>
                <a:rPr lang="en-US" altLang="zh-CN" sz="1050" b="1" i="1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105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final states</a:t>
              </a: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2103.04956 CMS</a:t>
              </a:r>
              <a:b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</a:b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2004.03447 ATLAS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B5A5BEF6-5C26-49F8-B176-DE14CEE4C66D}" type="parTrans" cxnId="{EE366BD0-B3EA-465A-919B-8CFCA6584ED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C643A3F-4746-4B43-9167-CF03F551247C}" type="sibTrans" cxnId="{EE366BD0-B3EA-465A-919B-8CFCA6584ED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4BB375-E670-4F4C-AF00-E4982FF4F13A}">
          <dgm:prSet custT="1"/>
          <dgm:spPr>
            <a:noFill/>
            <a:ln w="25400">
              <a:solidFill>
                <a:srgbClr val="7030A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5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ttH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 production </a:t>
              </a: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1803.05485 CMS (</a:t>
              </a:r>
              <a14:m>
                <m:oMath xmlns:m="http://schemas.openxmlformats.org/officeDocument/2006/math">
                  <m:r>
                    <a:rPr lang="en-US" altLang="zh-CN" sz="800" b="1" i="1" kern="1200" dirty="0" smtClean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𝐞</m:t>
                  </m:r>
                </m:oMath>
              </a14:m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, </a:t>
              </a:r>
              <a14:m>
                <m:oMath xmlns:m="http://schemas.openxmlformats.org/officeDocument/2006/math">
                  <m:r>
                    <a:rPr lang="zh-CN" altLang="en-US" sz="800" b="1" i="1" kern="1200" smtClean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𝛍</m:t>
                  </m:r>
                </m:oMath>
              </a14:m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, and </a:t>
              </a:r>
              <a:r>
                <a:rPr lang="en-US" altLang="zh-CN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hadronically decaying </a:t>
              </a:r>
              <a14:m>
                <m:oMath xmlns:m="http://schemas.openxmlformats.org/officeDocument/2006/math">
                  <m:r>
                    <a:rPr lang="zh-CN" altLang="en-US" sz="80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𝛕</m:t>
                  </m:r>
                </m:oMath>
              </a14:m>
              <a:r>
                <a:rPr lang="zh-CN" altLang="en-US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final states</a:t>
              </a: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</a:p>
            <a:p>
              <a:pPr>
                <a:lnSpc>
                  <a:spcPct val="100000"/>
                </a:lnSpc>
                <a:spcAft>
                  <a:spcPct val="3500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ATLAS-CONF-2019-045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Choice>
      <mc:Fallback xmlns="">
        <dgm:pt modelId="{794BB375-E670-4F4C-AF00-E4982FF4F13A}">
          <dgm:prSet custT="1"/>
          <dgm:spPr>
            <a:noFill/>
            <a:ln w="25400">
              <a:solidFill>
                <a:srgbClr val="7030A0"/>
              </a:solidFill>
            </a:ln>
          </dgm:spPr>
          <dgm:t>
            <a:bodyPr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5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ttH</a:t>
              </a:r>
              <a:r>
                <a:rPr lang="en-US" altLang="zh-CN" sz="105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 production </a:t>
              </a: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1803.05485 CMS (</a:t>
              </a:r>
              <a:r>
                <a:rPr lang="en-US" altLang="zh-CN" sz="800" b="1" i="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𝐞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, </a:t>
              </a:r>
              <a:r>
                <a:rPr lang="zh-CN" altLang="en-US" sz="800" b="1" i="0" kern="120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𝛍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, and </a:t>
              </a:r>
              <a:r>
                <a:rPr lang="en-US" altLang="zh-CN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hadronically decaying </a:t>
              </a:r>
              <a:r>
                <a:rPr lang="zh-CN" altLang="en-US" sz="800" b="1" i="0" kern="120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𝛕</a:t>
              </a:r>
              <a:r>
                <a:rPr lang="zh-CN" altLang="en-US" sz="800" b="1" kern="1200" dirty="0">
                  <a:solidFill>
                    <a:srgbClr val="FF0000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 </a:t>
              </a:r>
              <a:r>
                <a:rPr lang="en-US" altLang="zh-CN" sz="800" b="1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final states</a:t>
              </a: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</a:p>
            <a:p>
              <a:pPr>
                <a:lnSpc>
                  <a:spcPct val="100000"/>
                </a:lnSpc>
                <a:spcAft>
                  <a:spcPct val="35000"/>
                </a:spcAft>
              </a:pPr>
              <a:r>
                <a:rPr lang="en-US" altLang="zh-CN" sz="800" kern="120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  <a:cs typeface="+mn-cs"/>
                </a:rPr>
                <a:t>ATLAS-CONF-2019-045</a:t>
              </a:r>
              <a:endParaRPr lang="zh-CN" altLang="en-US" sz="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dgm:t>
        </dgm:pt>
      </mc:Fallback>
    </mc:AlternateContent>
    <dgm:pt modelId="{33720119-57AB-4F5D-A760-7CD6E94ED11B}" type="parTrans" cxnId="{BD0D51C5-22AE-4463-B2B9-A85BB839536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24430360-B7DA-4177-98BD-27006F317FC4}" type="sibTrans" cxnId="{BD0D51C5-22AE-4463-B2B9-A85BB839536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FF787163-9073-4CF3-9E63-04851F65B239}" type="pres">
      <dgm:prSet presAssocID="{06E2B56A-B188-40F5-88E0-C816D749C5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39FD6D8-AF53-475B-B1AC-5B8A287AB25A}" type="pres">
      <dgm:prSet presAssocID="{16FA6FB1-78D2-4ED3-B5FB-FACD54B63920}" presName="root1" presStyleCnt="0"/>
      <dgm:spPr/>
    </dgm:pt>
    <dgm:pt modelId="{ADBC6FBA-5DCA-431D-B374-2FF46F98C336}" type="pres">
      <dgm:prSet presAssocID="{16FA6FB1-78D2-4ED3-B5FB-FACD54B63920}" presName="LevelOneTextNode" presStyleLbl="node0" presStyleIdx="0" presStyleCnt="2" custScaleX="155750" custScaleY="83782">
        <dgm:presLayoutVars>
          <dgm:chPref val="3"/>
        </dgm:presLayoutVars>
      </dgm:prSet>
      <dgm:spPr/>
    </dgm:pt>
    <dgm:pt modelId="{300F5F06-DDB0-406A-97AB-27929F2C8C59}" type="pres">
      <dgm:prSet presAssocID="{16FA6FB1-78D2-4ED3-B5FB-FACD54B63920}" presName="level2hierChild" presStyleCnt="0"/>
      <dgm:spPr/>
    </dgm:pt>
    <dgm:pt modelId="{AB818B1A-43F4-4B46-A5E8-8920B73DA87D}" type="pres">
      <dgm:prSet presAssocID="{3BD0D31D-D30F-4BBE-B55B-47607F11BCF1}" presName="conn2-1" presStyleLbl="parChTrans1D2" presStyleIdx="0" presStyleCnt="4"/>
      <dgm:spPr/>
    </dgm:pt>
    <dgm:pt modelId="{C93714C7-594D-4395-9863-5AFBE60E90EA}" type="pres">
      <dgm:prSet presAssocID="{3BD0D31D-D30F-4BBE-B55B-47607F11BCF1}" presName="connTx" presStyleLbl="parChTrans1D2" presStyleIdx="0" presStyleCnt="4"/>
      <dgm:spPr/>
    </dgm:pt>
    <dgm:pt modelId="{2F778092-125B-4D41-8DBF-759F17BBC30F}" type="pres">
      <dgm:prSet presAssocID="{89AF07B2-4793-42D6-A59A-1F65020CF773}" presName="root2" presStyleCnt="0"/>
      <dgm:spPr/>
    </dgm:pt>
    <dgm:pt modelId="{C68509EC-B68B-4D7B-BBCF-0096151788B6}" type="pres">
      <dgm:prSet presAssocID="{89AF07B2-4793-42D6-A59A-1F65020CF773}" presName="LevelTwoTextNode" presStyleLbl="node2" presStyleIdx="0" presStyleCnt="4" custScaleX="105479" custScaleY="63357">
        <dgm:presLayoutVars>
          <dgm:chPref val="3"/>
        </dgm:presLayoutVars>
      </dgm:prSet>
      <dgm:spPr>
        <a:prstGeom prst="roundRect">
          <a:avLst/>
        </a:prstGeom>
      </dgm:spPr>
    </dgm:pt>
    <dgm:pt modelId="{3765FF78-543C-41AB-9826-3CE4B6B2159C}" type="pres">
      <dgm:prSet presAssocID="{89AF07B2-4793-42D6-A59A-1F65020CF773}" presName="level3hierChild" presStyleCnt="0"/>
      <dgm:spPr/>
    </dgm:pt>
    <dgm:pt modelId="{DCE977C0-6DC7-4B39-A74F-E84E168A4AB3}" type="pres">
      <dgm:prSet presAssocID="{96791130-7D93-4D31-863B-25C98587217C}" presName="conn2-1" presStyleLbl="parChTrans1D3" presStyleIdx="0" presStyleCnt="8"/>
      <dgm:spPr/>
    </dgm:pt>
    <dgm:pt modelId="{77B4E5DB-7D3A-4A03-9DD2-76C60716DB36}" type="pres">
      <dgm:prSet presAssocID="{96791130-7D93-4D31-863B-25C98587217C}" presName="connTx" presStyleLbl="parChTrans1D3" presStyleIdx="0" presStyleCnt="8"/>
      <dgm:spPr/>
    </dgm:pt>
    <dgm:pt modelId="{008E2AD8-8156-4922-B0AF-AD5E06C846D3}" type="pres">
      <dgm:prSet presAssocID="{0924B012-B513-488C-8FDE-72A2FE523375}" presName="root2" presStyleCnt="0"/>
      <dgm:spPr/>
    </dgm:pt>
    <dgm:pt modelId="{821A0C75-BCF4-46CB-B00E-CEAE66C53157}" type="pres">
      <dgm:prSet presAssocID="{0924B012-B513-488C-8FDE-72A2FE523375}" presName="LevelTwoTextNode" presStyleLbl="node3" presStyleIdx="0" presStyleCnt="8" custScaleX="78696" custScaleY="56621">
        <dgm:presLayoutVars>
          <dgm:chPref val="3"/>
        </dgm:presLayoutVars>
      </dgm:prSet>
      <dgm:spPr/>
    </dgm:pt>
    <dgm:pt modelId="{2DF567A4-D774-49C4-AE13-5D9A578CD23C}" type="pres">
      <dgm:prSet presAssocID="{0924B012-B513-488C-8FDE-72A2FE523375}" presName="level3hierChild" presStyleCnt="0"/>
      <dgm:spPr/>
    </dgm:pt>
    <dgm:pt modelId="{69F340AA-1FA1-48F0-9430-F64C034462FD}" type="pres">
      <dgm:prSet presAssocID="{4EC02F05-CBD0-4CDD-9887-CFEF1AE7500A}" presName="conn2-1" presStyleLbl="parChTrans1D3" presStyleIdx="1" presStyleCnt="8"/>
      <dgm:spPr/>
    </dgm:pt>
    <dgm:pt modelId="{4AB4EA24-3A32-4CD4-BC2F-F92C0AF58CF2}" type="pres">
      <dgm:prSet presAssocID="{4EC02F05-CBD0-4CDD-9887-CFEF1AE7500A}" presName="connTx" presStyleLbl="parChTrans1D3" presStyleIdx="1" presStyleCnt="8"/>
      <dgm:spPr/>
    </dgm:pt>
    <dgm:pt modelId="{10EC4632-18D7-4CF3-9A99-DEE281DCC0A7}" type="pres">
      <dgm:prSet presAssocID="{CBA3E7DD-E559-4449-9CE5-96359E6D0524}" presName="root2" presStyleCnt="0"/>
      <dgm:spPr/>
    </dgm:pt>
    <dgm:pt modelId="{A8822512-047A-4AFC-B805-3128A2F33841}" type="pres">
      <dgm:prSet presAssocID="{CBA3E7DD-E559-4449-9CE5-96359E6D0524}" presName="LevelTwoTextNode" presStyleLbl="node3" presStyleIdx="1" presStyleCnt="8" custScaleX="110839" custScaleY="85551">
        <dgm:presLayoutVars>
          <dgm:chPref val="3"/>
        </dgm:presLayoutVars>
      </dgm:prSet>
      <dgm:spPr/>
    </dgm:pt>
    <dgm:pt modelId="{CF17F760-1B89-4455-8EDB-83CFB0BFB64A}" type="pres">
      <dgm:prSet presAssocID="{CBA3E7DD-E559-4449-9CE5-96359E6D0524}" presName="level3hierChild" presStyleCnt="0"/>
      <dgm:spPr/>
    </dgm:pt>
    <dgm:pt modelId="{BE13E265-1AFD-49C0-9547-C7B77E4421E4}" type="pres">
      <dgm:prSet presAssocID="{E78F2064-553F-46DE-A02D-3ED13B9F3AAA}" presName="conn2-1" presStyleLbl="parChTrans1D2" presStyleIdx="1" presStyleCnt="4"/>
      <dgm:spPr/>
    </dgm:pt>
    <dgm:pt modelId="{888E32EE-04F2-4F7A-8EF1-876F5D847255}" type="pres">
      <dgm:prSet presAssocID="{E78F2064-553F-46DE-A02D-3ED13B9F3AAA}" presName="connTx" presStyleLbl="parChTrans1D2" presStyleIdx="1" presStyleCnt="4"/>
      <dgm:spPr/>
    </dgm:pt>
    <dgm:pt modelId="{6209D8C8-AB45-40B4-871F-008650F4D8CC}" type="pres">
      <dgm:prSet presAssocID="{A257FFEF-DF47-42BE-BEF6-ADC7DFCD590F}" presName="root2" presStyleCnt="0"/>
      <dgm:spPr/>
    </dgm:pt>
    <dgm:pt modelId="{FB397B62-003C-4B2E-8FC2-DB2EDD9583CE}" type="pres">
      <dgm:prSet presAssocID="{A257FFEF-DF47-42BE-BEF6-ADC7DFCD590F}" presName="LevelTwoTextNode" presStyleLbl="node2" presStyleIdx="1" presStyleCnt="4" custScaleY="38381">
        <dgm:presLayoutVars>
          <dgm:chPref val="3"/>
        </dgm:presLayoutVars>
      </dgm:prSet>
      <dgm:spPr>
        <a:prstGeom prst="roundRect">
          <a:avLst/>
        </a:prstGeom>
      </dgm:spPr>
    </dgm:pt>
    <dgm:pt modelId="{21BB1E81-C308-4EA0-8504-8A2430B1FEBA}" type="pres">
      <dgm:prSet presAssocID="{A257FFEF-DF47-42BE-BEF6-ADC7DFCD590F}" presName="level3hierChild" presStyleCnt="0"/>
      <dgm:spPr/>
    </dgm:pt>
    <dgm:pt modelId="{2FBEDD11-918C-4540-BF1B-B5EE510E2FB9}" type="pres">
      <dgm:prSet presAssocID="{DBA848DB-9F61-4364-9B5D-F1384C12BEF7}" presName="conn2-1" presStyleLbl="parChTrans1D3" presStyleIdx="2" presStyleCnt="8"/>
      <dgm:spPr/>
    </dgm:pt>
    <dgm:pt modelId="{C973AAFF-F204-4EA4-9663-2D63E3163094}" type="pres">
      <dgm:prSet presAssocID="{DBA848DB-9F61-4364-9B5D-F1384C12BEF7}" presName="connTx" presStyleLbl="parChTrans1D3" presStyleIdx="2" presStyleCnt="8"/>
      <dgm:spPr/>
    </dgm:pt>
    <dgm:pt modelId="{C6DB8569-AF9F-4140-A8CC-B9616AF90715}" type="pres">
      <dgm:prSet presAssocID="{8C01C817-5580-4513-AA9F-DD63DDD3E14A}" presName="root2" presStyleCnt="0"/>
      <dgm:spPr/>
    </dgm:pt>
    <dgm:pt modelId="{B07D54DC-DE19-42CF-B536-4A5B62B8EC37}" type="pres">
      <dgm:prSet presAssocID="{8C01C817-5580-4513-AA9F-DD63DDD3E14A}" presName="LevelTwoTextNode" presStyleLbl="node3" presStyleIdx="2" presStyleCnt="8" custScaleY="81124">
        <dgm:presLayoutVars>
          <dgm:chPref val="3"/>
        </dgm:presLayoutVars>
      </dgm:prSet>
      <dgm:spPr/>
    </dgm:pt>
    <dgm:pt modelId="{C9D1357D-EC60-4E92-AE97-2C7DE8D4EC46}" type="pres">
      <dgm:prSet presAssocID="{8C01C817-5580-4513-AA9F-DD63DDD3E14A}" presName="level3hierChild" presStyleCnt="0"/>
      <dgm:spPr/>
    </dgm:pt>
    <dgm:pt modelId="{4F39FDB4-403C-4B3F-A9DB-28FD201C6FFE}" type="pres">
      <dgm:prSet presAssocID="{0D3BA654-5C04-4557-843A-2AF1B4AC5F3C}" presName="conn2-1" presStyleLbl="parChTrans1D3" presStyleIdx="3" presStyleCnt="8"/>
      <dgm:spPr/>
    </dgm:pt>
    <dgm:pt modelId="{AF107889-BA2D-4F44-8743-FF08FCE382C3}" type="pres">
      <dgm:prSet presAssocID="{0D3BA654-5C04-4557-843A-2AF1B4AC5F3C}" presName="connTx" presStyleLbl="parChTrans1D3" presStyleIdx="3" presStyleCnt="8"/>
      <dgm:spPr/>
    </dgm:pt>
    <dgm:pt modelId="{968D635B-05B0-4944-AB70-AFD49D931906}" type="pres">
      <dgm:prSet presAssocID="{B7DD0992-87A1-4D70-B08B-A3D9525A11E6}" presName="root2" presStyleCnt="0"/>
      <dgm:spPr/>
    </dgm:pt>
    <dgm:pt modelId="{9324B6F3-F1F2-4310-8163-BFBEF6FA844A}" type="pres">
      <dgm:prSet presAssocID="{B7DD0992-87A1-4D70-B08B-A3D9525A11E6}" presName="LevelTwoTextNode" presStyleLbl="node3" presStyleIdx="3" presStyleCnt="8" custScaleX="115250" custScaleY="107853">
        <dgm:presLayoutVars>
          <dgm:chPref val="3"/>
        </dgm:presLayoutVars>
      </dgm:prSet>
      <dgm:spPr/>
    </dgm:pt>
    <dgm:pt modelId="{6EE385C1-2B81-4A31-ADE0-321F0AEA3F1A}" type="pres">
      <dgm:prSet presAssocID="{B7DD0992-87A1-4D70-B08B-A3D9525A11E6}" presName="level3hierChild" presStyleCnt="0"/>
      <dgm:spPr/>
    </dgm:pt>
    <dgm:pt modelId="{17F57621-70BB-4E58-BD06-D56A0C9E6E04}" type="pres">
      <dgm:prSet presAssocID="{FC47373F-998E-4541-ADD1-30BD2AC10986}" presName="conn2-1" presStyleLbl="parChTrans1D3" presStyleIdx="4" presStyleCnt="8"/>
      <dgm:spPr/>
    </dgm:pt>
    <dgm:pt modelId="{AC147661-6E9C-4555-9D9A-57FCB51B12A7}" type="pres">
      <dgm:prSet presAssocID="{FC47373F-998E-4541-ADD1-30BD2AC10986}" presName="connTx" presStyleLbl="parChTrans1D3" presStyleIdx="4" presStyleCnt="8"/>
      <dgm:spPr/>
    </dgm:pt>
    <dgm:pt modelId="{4067F438-FBF7-4512-899E-D8127412DD3E}" type="pres">
      <dgm:prSet presAssocID="{06D3ABF8-2C0B-4C1D-8F4D-909925027EA3}" presName="root2" presStyleCnt="0"/>
      <dgm:spPr/>
    </dgm:pt>
    <dgm:pt modelId="{23C437E9-5EFD-4411-964A-584179DA5A49}" type="pres">
      <dgm:prSet presAssocID="{06D3ABF8-2C0B-4C1D-8F4D-909925027EA3}" presName="LevelTwoTextNode" presStyleLbl="node3" presStyleIdx="4" presStyleCnt="8" custScaleY="55478">
        <dgm:presLayoutVars>
          <dgm:chPref val="3"/>
        </dgm:presLayoutVars>
      </dgm:prSet>
      <dgm:spPr/>
    </dgm:pt>
    <dgm:pt modelId="{6268607B-767B-4087-A9A1-05B89AAB01F7}" type="pres">
      <dgm:prSet presAssocID="{06D3ABF8-2C0B-4C1D-8F4D-909925027EA3}" presName="level3hierChild" presStyleCnt="0"/>
      <dgm:spPr/>
    </dgm:pt>
    <dgm:pt modelId="{8A78A24F-76B1-4575-8AE0-1D114216B696}" type="pres">
      <dgm:prSet presAssocID="{77247A67-1B17-495E-8AFE-90DAEF2C71F7}" presName="conn2-1" presStyleLbl="parChTrans1D4" presStyleIdx="0" presStyleCnt="3"/>
      <dgm:spPr/>
    </dgm:pt>
    <dgm:pt modelId="{2FCBFF49-5E4F-439F-B880-CCFB44E09431}" type="pres">
      <dgm:prSet presAssocID="{77247A67-1B17-495E-8AFE-90DAEF2C71F7}" presName="connTx" presStyleLbl="parChTrans1D4" presStyleIdx="0" presStyleCnt="3"/>
      <dgm:spPr/>
    </dgm:pt>
    <dgm:pt modelId="{BD04E561-3E4E-4ABB-B372-B8EBAC6804CE}" type="pres">
      <dgm:prSet presAssocID="{894F2E6C-E045-4E4E-9F41-51F5FAFDE47B}" presName="root2" presStyleCnt="0"/>
      <dgm:spPr/>
    </dgm:pt>
    <dgm:pt modelId="{6E8874F3-1BE9-455B-AB65-A3F17BB6E6F3}" type="pres">
      <dgm:prSet presAssocID="{894F2E6C-E045-4E4E-9F41-51F5FAFDE47B}" presName="LevelTwoTextNode" presStyleLbl="node4" presStyleIdx="0" presStyleCnt="3" custScaleY="54612">
        <dgm:presLayoutVars>
          <dgm:chPref val="3"/>
        </dgm:presLayoutVars>
      </dgm:prSet>
      <dgm:spPr/>
    </dgm:pt>
    <dgm:pt modelId="{2CC67D81-149C-4099-91EE-B8A20E3A91AA}" type="pres">
      <dgm:prSet presAssocID="{894F2E6C-E045-4E4E-9F41-51F5FAFDE47B}" presName="level3hierChild" presStyleCnt="0"/>
      <dgm:spPr/>
    </dgm:pt>
    <dgm:pt modelId="{5EF92202-840B-419F-8040-C47D91F4B4ED}" type="pres">
      <dgm:prSet presAssocID="{EF0E5DBB-F5D2-4181-B059-5E5444FDE8E1}" presName="conn2-1" presStyleLbl="parChTrans1D4" presStyleIdx="1" presStyleCnt="3"/>
      <dgm:spPr/>
    </dgm:pt>
    <dgm:pt modelId="{AFDA104D-46F1-4BC0-97F5-42784429E83C}" type="pres">
      <dgm:prSet presAssocID="{EF0E5DBB-F5D2-4181-B059-5E5444FDE8E1}" presName="connTx" presStyleLbl="parChTrans1D4" presStyleIdx="1" presStyleCnt="3"/>
      <dgm:spPr/>
    </dgm:pt>
    <dgm:pt modelId="{E589BE32-B5E6-4E7D-B79C-BCCB5E21618F}" type="pres">
      <dgm:prSet presAssocID="{9A85CC65-F4D4-45F6-B83C-DA95D8E9F766}" presName="root2" presStyleCnt="0"/>
      <dgm:spPr/>
    </dgm:pt>
    <dgm:pt modelId="{EF38CBE6-BB74-4090-8CFE-0AA028293D1B}" type="pres">
      <dgm:prSet presAssocID="{9A85CC65-F4D4-45F6-B83C-DA95D8E9F766}" presName="LevelTwoTextNode" presStyleLbl="node4" presStyleIdx="1" presStyleCnt="3" custScaleY="52528">
        <dgm:presLayoutVars>
          <dgm:chPref val="3"/>
        </dgm:presLayoutVars>
      </dgm:prSet>
      <dgm:spPr/>
    </dgm:pt>
    <dgm:pt modelId="{13253639-52CF-4048-AF13-4E983F04307B}" type="pres">
      <dgm:prSet presAssocID="{9A85CC65-F4D4-45F6-B83C-DA95D8E9F766}" presName="level3hierChild" presStyleCnt="0"/>
      <dgm:spPr/>
    </dgm:pt>
    <dgm:pt modelId="{702D4A5D-6693-4438-8843-E13675281402}" type="pres">
      <dgm:prSet presAssocID="{B596A36C-F6A9-4554-A09D-CAA2CBA83CD6}" presName="conn2-1" presStyleLbl="parChTrans1D4" presStyleIdx="2" presStyleCnt="3"/>
      <dgm:spPr/>
    </dgm:pt>
    <dgm:pt modelId="{024445BB-A545-4271-8157-0944166F6B28}" type="pres">
      <dgm:prSet presAssocID="{B596A36C-F6A9-4554-A09D-CAA2CBA83CD6}" presName="connTx" presStyleLbl="parChTrans1D4" presStyleIdx="2" presStyleCnt="3"/>
      <dgm:spPr/>
    </dgm:pt>
    <dgm:pt modelId="{2509F764-4C0C-462D-975E-41A694861564}" type="pres">
      <dgm:prSet presAssocID="{9D444970-9A7C-4CA4-AE67-999E3E3C8264}" presName="root2" presStyleCnt="0"/>
      <dgm:spPr/>
    </dgm:pt>
    <dgm:pt modelId="{00154981-F938-4427-9B62-B550C4126480}" type="pres">
      <dgm:prSet presAssocID="{9D444970-9A7C-4CA4-AE67-999E3E3C8264}" presName="LevelTwoTextNode" presStyleLbl="node4" presStyleIdx="2" presStyleCnt="3" custScaleY="46401">
        <dgm:presLayoutVars>
          <dgm:chPref val="3"/>
        </dgm:presLayoutVars>
      </dgm:prSet>
      <dgm:spPr/>
    </dgm:pt>
    <dgm:pt modelId="{5E1C6BAF-E163-4C82-925C-56A723A6AB8F}" type="pres">
      <dgm:prSet presAssocID="{9D444970-9A7C-4CA4-AE67-999E3E3C8264}" presName="level3hierChild" presStyleCnt="0"/>
      <dgm:spPr/>
    </dgm:pt>
    <dgm:pt modelId="{7D8C17DB-9911-4481-8763-6BDCF9862F77}" type="pres">
      <dgm:prSet presAssocID="{CCCF0B04-15CB-4DA9-85C2-E4CF6A786830}" presName="conn2-1" presStyleLbl="parChTrans1D3" presStyleIdx="5" presStyleCnt="8"/>
      <dgm:spPr/>
    </dgm:pt>
    <dgm:pt modelId="{CB259330-6019-4983-923B-E416BB193538}" type="pres">
      <dgm:prSet presAssocID="{CCCF0B04-15CB-4DA9-85C2-E4CF6A786830}" presName="connTx" presStyleLbl="parChTrans1D3" presStyleIdx="5" presStyleCnt="8"/>
      <dgm:spPr/>
    </dgm:pt>
    <dgm:pt modelId="{E288C038-7F31-4242-A91F-517B5EC9FDBD}" type="pres">
      <dgm:prSet presAssocID="{E30201F8-4C44-46CC-81E9-396735D1EFB8}" presName="root2" presStyleCnt="0"/>
      <dgm:spPr/>
    </dgm:pt>
    <dgm:pt modelId="{F8592C6E-BDFD-476C-8F09-AC554CE33AC3}" type="pres">
      <dgm:prSet presAssocID="{E30201F8-4C44-46CC-81E9-396735D1EFB8}" presName="LevelTwoTextNode" presStyleLbl="node3" presStyleIdx="5" presStyleCnt="8" custScaleY="72302">
        <dgm:presLayoutVars>
          <dgm:chPref val="3"/>
        </dgm:presLayoutVars>
      </dgm:prSet>
      <dgm:spPr/>
    </dgm:pt>
    <dgm:pt modelId="{3433EB4D-07F2-4FB6-B302-2BDA683C57F6}" type="pres">
      <dgm:prSet presAssocID="{E30201F8-4C44-46CC-81E9-396735D1EFB8}" presName="level3hierChild" presStyleCnt="0"/>
      <dgm:spPr/>
    </dgm:pt>
    <dgm:pt modelId="{39560EBA-B43D-4E28-A602-682948A7DAAE}" type="pres">
      <dgm:prSet presAssocID="{96BB615A-D118-457E-8647-376EB5D78BFB}" presName="conn2-1" presStyleLbl="parChTrans1D2" presStyleIdx="2" presStyleCnt="4"/>
      <dgm:spPr/>
    </dgm:pt>
    <dgm:pt modelId="{2413AB96-AAD1-4177-A1F0-20BCC0732DC9}" type="pres">
      <dgm:prSet presAssocID="{96BB615A-D118-457E-8647-376EB5D78BFB}" presName="connTx" presStyleLbl="parChTrans1D2" presStyleIdx="2" presStyleCnt="4"/>
      <dgm:spPr/>
    </dgm:pt>
    <dgm:pt modelId="{C286458A-0CB1-4E29-A81E-2C3FF83404BE}" type="pres">
      <dgm:prSet presAssocID="{92E14A49-3FD9-4FF8-9920-BFAF8451A1F6}" presName="root2" presStyleCnt="0"/>
      <dgm:spPr/>
    </dgm:pt>
    <dgm:pt modelId="{04B3D9A7-CBBB-4ECC-86C7-D9C68FD4089C}" type="pres">
      <dgm:prSet presAssocID="{92E14A49-3FD9-4FF8-9920-BFAF8451A1F6}" presName="LevelTwoTextNode" presStyleLbl="node2" presStyleIdx="2" presStyleCnt="4" custScaleY="76759">
        <dgm:presLayoutVars>
          <dgm:chPref val="3"/>
        </dgm:presLayoutVars>
      </dgm:prSet>
      <dgm:spPr>
        <a:prstGeom prst="roundRect">
          <a:avLst/>
        </a:prstGeom>
      </dgm:spPr>
    </dgm:pt>
    <dgm:pt modelId="{00833070-203B-44B5-BEA6-E7AE4A1C0CDF}" type="pres">
      <dgm:prSet presAssocID="{92E14A49-3FD9-4FF8-9920-BFAF8451A1F6}" presName="level3hierChild" presStyleCnt="0"/>
      <dgm:spPr/>
    </dgm:pt>
    <dgm:pt modelId="{40F3A87E-7DAB-4511-90E2-9912598047F0}" type="pres">
      <dgm:prSet presAssocID="{A621323E-AD95-473B-AC7F-88CD7C86EA2C}" presName="conn2-1" presStyleLbl="parChTrans1D2" presStyleIdx="3" presStyleCnt="4"/>
      <dgm:spPr/>
    </dgm:pt>
    <dgm:pt modelId="{D9F06B02-39F8-42FA-A14B-B35CDAD9985D}" type="pres">
      <dgm:prSet presAssocID="{A621323E-AD95-473B-AC7F-88CD7C86EA2C}" presName="connTx" presStyleLbl="parChTrans1D2" presStyleIdx="3" presStyleCnt="4"/>
      <dgm:spPr/>
    </dgm:pt>
    <dgm:pt modelId="{CF79112C-CC52-4FEB-888C-677FDD3E140E}" type="pres">
      <dgm:prSet presAssocID="{B87DE9F4-7E36-452F-AFB5-25EC8DE60FB0}" presName="root2" presStyleCnt="0"/>
      <dgm:spPr/>
    </dgm:pt>
    <dgm:pt modelId="{CFA81132-D090-4AFC-B8C2-EBA8CF8997AA}" type="pres">
      <dgm:prSet presAssocID="{B87DE9F4-7E36-452F-AFB5-25EC8DE60FB0}" presName="LevelTwoTextNode" presStyleLbl="node2" presStyleIdx="3" presStyleCnt="4" custScaleX="133462" custScaleY="43029">
        <dgm:presLayoutVars>
          <dgm:chPref val="3"/>
        </dgm:presLayoutVars>
      </dgm:prSet>
      <dgm:spPr/>
    </dgm:pt>
    <dgm:pt modelId="{FD4A17F7-E62A-44C7-83FA-9B4BC9D43BB6}" type="pres">
      <dgm:prSet presAssocID="{B87DE9F4-7E36-452F-AFB5-25EC8DE60FB0}" presName="level3hierChild" presStyleCnt="0"/>
      <dgm:spPr/>
    </dgm:pt>
    <dgm:pt modelId="{A53F7156-31BC-4DDD-890E-092DAF727FDC}" type="pres">
      <dgm:prSet presAssocID="{B5A5BEF6-5C26-49F8-B176-DE14CEE4C66D}" presName="conn2-1" presStyleLbl="parChTrans1D3" presStyleIdx="6" presStyleCnt="8"/>
      <dgm:spPr/>
    </dgm:pt>
    <dgm:pt modelId="{3B5A20CE-81F6-4E90-BBAC-93B7D469DE26}" type="pres">
      <dgm:prSet presAssocID="{B5A5BEF6-5C26-49F8-B176-DE14CEE4C66D}" presName="connTx" presStyleLbl="parChTrans1D3" presStyleIdx="6" presStyleCnt="8"/>
      <dgm:spPr/>
    </dgm:pt>
    <dgm:pt modelId="{E46B55BA-4A4E-45EE-86D1-8D678DCE0C70}" type="pres">
      <dgm:prSet presAssocID="{C4C9F059-4DB3-4120-B3F5-D21FC7741C3A}" presName="root2" presStyleCnt="0"/>
      <dgm:spPr/>
    </dgm:pt>
    <dgm:pt modelId="{9F2E5271-C26A-4BD8-9987-543592DDDD68}" type="pres">
      <dgm:prSet presAssocID="{C4C9F059-4DB3-4120-B3F5-D21FC7741C3A}" presName="LevelTwoTextNode" presStyleLbl="node3" presStyleIdx="6" presStyleCnt="8" custScaleY="82345">
        <dgm:presLayoutVars>
          <dgm:chPref val="3"/>
        </dgm:presLayoutVars>
      </dgm:prSet>
      <dgm:spPr/>
    </dgm:pt>
    <dgm:pt modelId="{C3886E86-CFEC-4DBE-B6D9-F9C1AA260FEF}" type="pres">
      <dgm:prSet presAssocID="{C4C9F059-4DB3-4120-B3F5-D21FC7741C3A}" presName="level3hierChild" presStyleCnt="0"/>
      <dgm:spPr/>
    </dgm:pt>
    <dgm:pt modelId="{7FF89BEB-9BBE-4345-A9D3-A3ECE1FBDB78}" type="pres">
      <dgm:prSet presAssocID="{33720119-57AB-4F5D-A760-7CD6E94ED11B}" presName="conn2-1" presStyleLbl="parChTrans1D3" presStyleIdx="7" presStyleCnt="8"/>
      <dgm:spPr/>
    </dgm:pt>
    <dgm:pt modelId="{056D8338-0B1D-4F4F-A9FB-572368DFC950}" type="pres">
      <dgm:prSet presAssocID="{33720119-57AB-4F5D-A760-7CD6E94ED11B}" presName="connTx" presStyleLbl="parChTrans1D3" presStyleIdx="7" presStyleCnt="8"/>
      <dgm:spPr/>
    </dgm:pt>
    <dgm:pt modelId="{4302F5E3-29E6-4F07-A27A-AD694F7A815D}" type="pres">
      <dgm:prSet presAssocID="{794BB375-E670-4F4C-AF00-E4982FF4F13A}" presName="root2" presStyleCnt="0"/>
      <dgm:spPr/>
    </dgm:pt>
    <dgm:pt modelId="{1CE23837-AB6F-421F-BF6B-4661D4FFC277}" type="pres">
      <dgm:prSet presAssocID="{794BB375-E670-4F4C-AF00-E4982FF4F13A}" presName="LevelTwoTextNode" presStyleLbl="node3" presStyleIdx="7" presStyleCnt="8" custScaleX="225663" custScaleY="73403">
        <dgm:presLayoutVars>
          <dgm:chPref val="3"/>
        </dgm:presLayoutVars>
      </dgm:prSet>
      <dgm:spPr/>
    </dgm:pt>
    <dgm:pt modelId="{DA458486-0709-4186-A84B-DA16CFE50BED}" type="pres">
      <dgm:prSet presAssocID="{794BB375-E670-4F4C-AF00-E4982FF4F13A}" presName="level3hierChild" presStyleCnt="0"/>
      <dgm:spPr/>
    </dgm:pt>
    <dgm:pt modelId="{2939878A-0E6E-4CBD-93C5-D0232C854271}" type="pres">
      <dgm:prSet presAssocID="{A8FED096-E31E-4E56-89F0-84436BF59A7B}" presName="root1" presStyleCnt="0"/>
      <dgm:spPr/>
    </dgm:pt>
    <dgm:pt modelId="{3CC7FD9C-A9F1-4EDA-8DC2-B598B3DFE13B}" type="pres">
      <dgm:prSet presAssocID="{A8FED096-E31E-4E56-89F0-84436BF59A7B}" presName="LevelOneTextNode" presStyleLbl="node0" presStyleIdx="1" presStyleCnt="2" custScaleX="157425" custScaleY="83879">
        <dgm:presLayoutVars>
          <dgm:chPref val="3"/>
        </dgm:presLayoutVars>
      </dgm:prSet>
      <dgm:spPr/>
    </dgm:pt>
    <dgm:pt modelId="{C6C996BA-44F4-466B-9025-EE084808C656}" type="pres">
      <dgm:prSet presAssocID="{A8FED096-E31E-4E56-89F0-84436BF59A7B}" presName="level2hierChild" presStyleCnt="0"/>
      <dgm:spPr/>
    </dgm:pt>
  </dgm:ptLst>
  <dgm:cxnLst>
    <dgm:cxn modelId="{4E561405-210D-4706-841A-CA9E909624FF}" srcId="{06D3ABF8-2C0B-4C1D-8F4D-909925027EA3}" destId="{9D444970-9A7C-4CA4-AE67-999E3E3C8264}" srcOrd="2" destOrd="0" parTransId="{B596A36C-F6A9-4554-A09D-CAA2CBA83CD6}" sibTransId="{E7F8A906-C697-43D0-988E-3BD5AED5D7D5}"/>
    <dgm:cxn modelId="{0C5F820D-1B39-4CCF-BAFF-8FB916DA7F52}" srcId="{A257FFEF-DF47-42BE-BEF6-ADC7DFCD590F}" destId="{8C01C817-5580-4513-AA9F-DD63DDD3E14A}" srcOrd="0" destOrd="0" parTransId="{DBA848DB-9F61-4364-9B5D-F1384C12BEF7}" sibTransId="{050516D5-BF66-4C93-81B3-07874656707A}"/>
    <dgm:cxn modelId="{80F31E0E-7979-4969-BD3B-EB1322168CDE}" type="presOf" srcId="{B87DE9F4-7E36-452F-AFB5-25EC8DE60FB0}" destId="{CFA81132-D090-4AFC-B8C2-EBA8CF8997AA}" srcOrd="0" destOrd="0" presId="urn:microsoft.com/office/officeart/2005/8/layout/hierarchy2"/>
    <dgm:cxn modelId="{A57AB50F-BEF8-4F92-AED8-8B15323FEDDB}" srcId="{06D3ABF8-2C0B-4C1D-8F4D-909925027EA3}" destId="{9A85CC65-F4D4-45F6-B83C-DA95D8E9F766}" srcOrd="1" destOrd="0" parTransId="{EF0E5DBB-F5D2-4181-B059-5E5444FDE8E1}" sibTransId="{78C1EA37-B0C7-4094-A528-747F3990AAD5}"/>
    <dgm:cxn modelId="{5C72561B-C221-4A2D-8283-351C13C74B8B}" type="presOf" srcId="{B5A5BEF6-5C26-49F8-B176-DE14CEE4C66D}" destId="{3B5A20CE-81F6-4E90-BBAC-93B7D469DE26}" srcOrd="1" destOrd="0" presId="urn:microsoft.com/office/officeart/2005/8/layout/hierarchy2"/>
    <dgm:cxn modelId="{033CA421-FE73-479E-AD6A-2A39E912D4E2}" type="presOf" srcId="{E30201F8-4C44-46CC-81E9-396735D1EFB8}" destId="{F8592C6E-BDFD-476C-8F09-AC554CE33AC3}" srcOrd="0" destOrd="0" presId="urn:microsoft.com/office/officeart/2005/8/layout/hierarchy2"/>
    <dgm:cxn modelId="{53183F29-70CF-48F4-BCB0-A890227DE1A5}" type="presOf" srcId="{E78F2064-553F-46DE-A02D-3ED13B9F3AAA}" destId="{BE13E265-1AFD-49C0-9547-C7B77E4421E4}" srcOrd="0" destOrd="0" presId="urn:microsoft.com/office/officeart/2005/8/layout/hierarchy2"/>
    <dgm:cxn modelId="{9A0CB42E-A1C5-4A02-BB4E-812CB1E79400}" type="presOf" srcId="{B596A36C-F6A9-4554-A09D-CAA2CBA83CD6}" destId="{702D4A5D-6693-4438-8843-E13675281402}" srcOrd="0" destOrd="0" presId="urn:microsoft.com/office/officeart/2005/8/layout/hierarchy2"/>
    <dgm:cxn modelId="{A111422F-B95A-4844-913D-EF4CFA9093B0}" type="presOf" srcId="{B596A36C-F6A9-4554-A09D-CAA2CBA83CD6}" destId="{024445BB-A545-4271-8157-0944166F6B28}" srcOrd="1" destOrd="0" presId="urn:microsoft.com/office/officeart/2005/8/layout/hierarchy2"/>
    <dgm:cxn modelId="{C34DFA2F-DB38-462F-A86C-BA3514DF7CE7}" type="presOf" srcId="{A8FED096-E31E-4E56-89F0-84436BF59A7B}" destId="{3CC7FD9C-A9F1-4EDA-8DC2-B598B3DFE13B}" srcOrd="0" destOrd="0" presId="urn:microsoft.com/office/officeart/2005/8/layout/hierarchy2"/>
    <dgm:cxn modelId="{DFB49537-4A9D-4D3E-BF3C-C3B9C8323D9E}" type="presOf" srcId="{33720119-57AB-4F5D-A760-7CD6E94ED11B}" destId="{056D8338-0B1D-4F4F-A9FB-572368DFC950}" srcOrd="1" destOrd="0" presId="urn:microsoft.com/office/officeart/2005/8/layout/hierarchy2"/>
    <dgm:cxn modelId="{89EADC38-2AE3-4805-9ABD-E89B6ADAAA6D}" type="presOf" srcId="{4EC02F05-CBD0-4CDD-9887-CFEF1AE7500A}" destId="{4AB4EA24-3A32-4CD4-BC2F-F92C0AF58CF2}" srcOrd="1" destOrd="0" presId="urn:microsoft.com/office/officeart/2005/8/layout/hierarchy2"/>
    <dgm:cxn modelId="{7AC1E139-A576-4BA6-8B5A-25E3A0185CFB}" type="presOf" srcId="{96BB615A-D118-457E-8647-376EB5D78BFB}" destId="{2413AB96-AAD1-4177-A1F0-20BCC0732DC9}" srcOrd="1" destOrd="0" presId="urn:microsoft.com/office/officeart/2005/8/layout/hierarchy2"/>
    <dgm:cxn modelId="{56665A3A-F62D-440B-B67B-988B369213EC}" type="presOf" srcId="{FC47373F-998E-4541-ADD1-30BD2AC10986}" destId="{17F57621-70BB-4E58-BD06-D56A0C9E6E04}" srcOrd="0" destOrd="0" presId="urn:microsoft.com/office/officeart/2005/8/layout/hierarchy2"/>
    <dgm:cxn modelId="{A4010140-6318-4A81-BA48-917548472548}" type="presOf" srcId="{0D3BA654-5C04-4557-843A-2AF1B4AC5F3C}" destId="{AF107889-BA2D-4F44-8743-FF08FCE382C3}" srcOrd="1" destOrd="0" presId="urn:microsoft.com/office/officeart/2005/8/layout/hierarchy2"/>
    <dgm:cxn modelId="{E9F7D162-C436-4D48-B52D-8B2F67958856}" type="presOf" srcId="{0D3BA654-5C04-4557-843A-2AF1B4AC5F3C}" destId="{4F39FDB4-403C-4B3F-A9DB-28FD201C6FFE}" srcOrd="0" destOrd="0" presId="urn:microsoft.com/office/officeart/2005/8/layout/hierarchy2"/>
    <dgm:cxn modelId="{CE237C44-2F6B-45DC-B1FF-C56CC26DD319}" type="presOf" srcId="{CCCF0B04-15CB-4DA9-85C2-E4CF6A786830}" destId="{7D8C17DB-9911-4481-8763-6BDCF9862F77}" srcOrd="0" destOrd="0" presId="urn:microsoft.com/office/officeart/2005/8/layout/hierarchy2"/>
    <dgm:cxn modelId="{9B07E666-795E-42D8-A5D2-672C9E1B705C}" srcId="{A257FFEF-DF47-42BE-BEF6-ADC7DFCD590F}" destId="{06D3ABF8-2C0B-4C1D-8F4D-909925027EA3}" srcOrd="2" destOrd="0" parTransId="{FC47373F-998E-4541-ADD1-30BD2AC10986}" sibTransId="{5587D148-2721-424D-8C0F-0C57E68FCA34}"/>
    <dgm:cxn modelId="{EE845348-9E1A-4667-A582-6447CA24C0A4}" type="presOf" srcId="{894F2E6C-E045-4E4E-9F41-51F5FAFDE47B}" destId="{6E8874F3-1BE9-455B-AB65-A3F17BB6E6F3}" srcOrd="0" destOrd="0" presId="urn:microsoft.com/office/officeart/2005/8/layout/hierarchy2"/>
    <dgm:cxn modelId="{0D695069-9CDA-4DF4-B657-D16A91604A25}" type="presOf" srcId="{06E2B56A-B188-40F5-88E0-C816D749C553}" destId="{FF787163-9073-4CF3-9E63-04851F65B239}" srcOrd="0" destOrd="0" presId="urn:microsoft.com/office/officeart/2005/8/layout/hierarchy2"/>
    <dgm:cxn modelId="{2194CB4B-0DE8-4236-8FCA-75EDCA72C534}" type="presOf" srcId="{89AF07B2-4793-42D6-A59A-1F65020CF773}" destId="{C68509EC-B68B-4D7B-BBCF-0096151788B6}" srcOrd="0" destOrd="0" presId="urn:microsoft.com/office/officeart/2005/8/layout/hierarchy2"/>
    <dgm:cxn modelId="{8A104A72-4304-48BD-A284-163984EBAD2A}" type="presOf" srcId="{4EC02F05-CBD0-4CDD-9887-CFEF1AE7500A}" destId="{69F340AA-1FA1-48F0-9430-F64C034462FD}" srcOrd="0" destOrd="0" presId="urn:microsoft.com/office/officeart/2005/8/layout/hierarchy2"/>
    <dgm:cxn modelId="{26CE4873-A3C2-410F-A5F3-539DBDE602D6}" type="presOf" srcId="{B5A5BEF6-5C26-49F8-B176-DE14CEE4C66D}" destId="{A53F7156-31BC-4DDD-890E-092DAF727FDC}" srcOrd="0" destOrd="0" presId="urn:microsoft.com/office/officeart/2005/8/layout/hierarchy2"/>
    <dgm:cxn modelId="{5EA2B173-0655-4DAB-87DA-E98B068B1842}" srcId="{16FA6FB1-78D2-4ED3-B5FB-FACD54B63920}" destId="{B87DE9F4-7E36-452F-AFB5-25EC8DE60FB0}" srcOrd="3" destOrd="0" parTransId="{A621323E-AD95-473B-AC7F-88CD7C86EA2C}" sibTransId="{977F810A-DD24-4DAF-B788-9B3EA3E9D757}"/>
    <dgm:cxn modelId="{7A67C473-08E5-471E-BC69-CD6B3101C63E}" srcId="{06E2B56A-B188-40F5-88E0-C816D749C553}" destId="{A8FED096-E31E-4E56-89F0-84436BF59A7B}" srcOrd="1" destOrd="0" parTransId="{0CE6E02A-F338-4482-8DC2-8AE9DB718C38}" sibTransId="{7EEBF560-D876-44D3-93C0-847A5ACE73E3}"/>
    <dgm:cxn modelId="{2968C653-72B6-4067-B856-16376113BD11}" type="presOf" srcId="{C4C9F059-4DB3-4120-B3F5-D21FC7741C3A}" destId="{9F2E5271-C26A-4BD8-9987-543592DDDD68}" srcOrd="0" destOrd="0" presId="urn:microsoft.com/office/officeart/2005/8/layout/hierarchy2"/>
    <dgm:cxn modelId="{7A5BEF73-1F18-41D1-BE3C-0D7D5C15C587}" srcId="{89AF07B2-4793-42D6-A59A-1F65020CF773}" destId="{CBA3E7DD-E559-4449-9CE5-96359E6D0524}" srcOrd="1" destOrd="0" parTransId="{4EC02F05-CBD0-4CDD-9887-CFEF1AE7500A}" sibTransId="{0978125C-249A-4344-B3CB-64D7147EB86C}"/>
    <dgm:cxn modelId="{DA8D9974-616D-42F3-A61E-47FCBB2C5BF8}" type="presOf" srcId="{3BD0D31D-D30F-4BBE-B55B-47607F11BCF1}" destId="{C93714C7-594D-4395-9863-5AFBE60E90EA}" srcOrd="1" destOrd="0" presId="urn:microsoft.com/office/officeart/2005/8/layout/hierarchy2"/>
    <dgm:cxn modelId="{94C22577-20A1-44BE-BA5B-0C8158557A8B}" type="presOf" srcId="{9A85CC65-F4D4-45F6-B83C-DA95D8E9F766}" destId="{EF38CBE6-BB74-4090-8CFE-0AA028293D1B}" srcOrd="0" destOrd="0" presId="urn:microsoft.com/office/officeart/2005/8/layout/hierarchy2"/>
    <dgm:cxn modelId="{84B1CF79-447B-49CA-8C75-922B3075C882}" type="presOf" srcId="{16FA6FB1-78D2-4ED3-B5FB-FACD54B63920}" destId="{ADBC6FBA-5DCA-431D-B374-2FF46F98C336}" srcOrd="0" destOrd="0" presId="urn:microsoft.com/office/officeart/2005/8/layout/hierarchy2"/>
    <dgm:cxn modelId="{17F4087B-B029-4DAB-8BC3-F4D6DCE4E158}" type="presOf" srcId="{96BB615A-D118-457E-8647-376EB5D78BFB}" destId="{39560EBA-B43D-4E28-A602-682948A7DAAE}" srcOrd="0" destOrd="0" presId="urn:microsoft.com/office/officeart/2005/8/layout/hierarchy2"/>
    <dgm:cxn modelId="{5E2E4385-D353-49CF-BFE1-825C5F5E6B2C}" type="presOf" srcId="{CBA3E7DD-E559-4449-9CE5-96359E6D0524}" destId="{A8822512-047A-4AFC-B805-3128A2F33841}" srcOrd="0" destOrd="0" presId="urn:microsoft.com/office/officeart/2005/8/layout/hierarchy2"/>
    <dgm:cxn modelId="{5B321288-E18F-46B7-8CEC-85ED0F1AF421}" srcId="{06D3ABF8-2C0B-4C1D-8F4D-909925027EA3}" destId="{894F2E6C-E045-4E4E-9F41-51F5FAFDE47B}" srcOrd="0" destOrd="0" parTransId="{77247A67-1B17-495E-8AFE-90DAEF2C71F7}" sibTransId="{5D3C08D0-0AE1-4BDA-BAC2-50B5BD2AE542}"/>
    <dgm:cxn modelId="{E3FD8F8D-CBBF-49AA-88D0-9497DF3B1330}" type="presOf" srcId="{96791130-7D93-4D31-863B-25C98587217C}" destId="{77B4E5DB-7D3A-4A03-9DD2-76C60716DB36}" srcOrd="1" destOrd="0" presId="urn:microsoft.com/office/officeart/2005/8/layout/hierarchy2"/>
    <dgm:cxn modelId="{2632AB95-D4CB-443E-99A8-0CE51A7358D2}" type="presOf" srcId="{A257FFEF-DF47-42BE-BEF6-ADC7DFCD590F}" destId="{FB397B62-003C-4B2E-8FC2-DB2EDD9583CE}" srcOrd="0" destOrd="0" presId="urn:microsoft.com/office/officeart/2005/8/layout/hierarchy2"/>
    <dgm:cxn modelId="{F62E449B-1B7E-44AD-BE57-16DA8978B3D0}" type="presOf" srcId="{77247A67-1B17-495E-8AFE-90DAEF2C71F7}" destId="{2FCBFF49-5E4F-439F-B880-CCFB44E09431}" srcOrd="1" destOrd="0" presId="urn:microsoft.com/office/officeart/2005/8/layout/hierarchy2"/>
    <dgm:cxn modelId="{2C7649A1-B2BF-4D18-BCCC-E87720A90643}" type="presOf" srcId="{92E14A49-3FD9-4FF8-9920-BFAF8451A1F6}" destId="{04B3D9A7-CBBB-4ECC-86C7-D9C68FD4089C}" srcOrd="0" destOrd="0" presId="urn:microsoft.com/office/officeart/2005/8/layout/hierarchy2"/>
    <dgm:cxn modelId="{11F66DA2-D649-4067-A59E-5243CA7DA629}" srcId="{A257FFEF-DF47-42BE-BEF6-ADC7DFCD590F}" destId="{E30201F8-4C44-46CC-81E9-396735D1EFB8}" srcOrd="3" destOrd="0" parTransId="{CCCF0B04-15CB-4DA9-85C2-E4CF6A786830}" sibTransId="{9BCF1EAF-9D4B-4770-A95F-3C186160B0AD}"/>
    <dgm:cxn modelId="{1A5AA8A2-E1C7-41F0-A8E6-BEA9C85E608D}" srcId="{A257FFEF-DF47-42BE-BEF6-ADC7DFCD590F}" destId="{B7DD0992-87A1-4D70-B08B-A3D9525A11E6}" srcOrd="1" destOrd="0" parTransId="{0D3BA654-5C04-4557-843A-2AF1B4AC5F3C}" sibTransId="{DD2B5129-BFBE-48E2-AC9C-008BE62AF530}"/>
    <dgm:cxn modelId="{C44208A3-4FC0-4A18-A540-030C9339DCFE}" type="presOf" srcId="{E78F2064-553F-46DE-A02D-3ED13B9F3AAA}" destId="{888E32EE-04F2-4F7A-8EF1-876F5D847255}" srcOrd="1" destOrd="0" presId="urn:microsoft.com/office/officeart/2005/8/layout/hierarchy2"/>
    <dgm:cxn modelId="{42773CA4-3143-4895-AB8E-B6616E20390C}" type="presOf" srcId="{CCCF0B04-15CB-4DA9-85C2-E4CF6A786830}" destId="{CB259330-6019-4983-923B-E416BB193538}" srcOrd="1" destOrd="0" presId="urn:microsoft.com/office/officeart/2005/8/layout/hierarchy2"/>
    <dgm:cxn modelId="{2D42A6A6-F66D-4F88-B299-50CE5799BFDD}" type="presOf" srcId="{FC47373F-998E-4541-ADD1-30BD2AC10986}" destId="{AC147661-6E9C-4555-9D9A-57FCB51B12A7}" srcOrd="1" destOrd="0" presId="urn:microsoft.com/office/officeart/2005/8/layout/hierarchy2"/>
    <dgm:cxn modelId="{C97E2BAD-4522-47BA-85B9-CF879E1DF7FA}" type="presOf" srcId="{DBA848DB-9F61-4364-9B5D-F1384C12BEF7}" destId="{C973AAFF-F204-4EA4-9663-2D63E3163094}" srcOrd="1" destOrd="0" presId="urn:microsoft.com/office/officeart/2005/8/layout/hierarchy2"/>
    <dgm:cxn modelId="{7A24AAB7-6D1C-468F-9899-B876007C3FB2}" type="presOf" srcId="{3BD0D31D-D30F-4BBE-B55B-47607F11BCF1}" destId="{AB818B1A-43F4-4B46-A5E8-8920B73DA87D}" srcOrd="0" destOrd="0" presId="urn:microsoft.com/office/officeart/2005/8/layout/hierarchy2"/>
    <dgm:cxn modelId="{005FEDB9-DFC6-463F-805B-27FAE9B4B68E}" type="presOf" srcId="{B7DD0992-87A1-4D70-B08B-A3D9525A11E6}" destId="{9324B6F3-F1F2-4310-8163-BFBEF6FA844A}" srcOrd="0" destOrd="0" presId="urn:microsoft.com/office/officeart/2005/8/layout/hierarchy2"/>
    <dgm:cxn modelId="{1FF6F1BD-D516-4EAD-8E77-B09D3A2F302F}" type="presOf" srcId="{DBA848DB-9F61-4364-9B5D-F1384C12BEF7}" destId="{2FBEDD11-918C-4540-BF1B-B5EE510E2FB9}" srcOrd="0" destOrd="0" presId="urn:microsoft.com/office/officeart/2005/8/layout/hierarchy2"/>
    <dgm:cxn modelId="{A55D77BE-693C-42EC-A3CC-AB88122E544B}" type="presOf" srcId="{8C01C817-5580-4513-AA9F-DD63DDD3E14A}" destId="{B07D54DC-DE19-42CF-B536-4A5B62B8EC37}" srcOrd="0" destOrd="0" presId="urn:microsoft.com/office/officeart/2005/8/layout/hierarchy2"/>
    <dgm:cxn modelId="{6B1EBCBE-631E-43C3-BAF9-51D848E90899}" type="presOf" srcId="{794BB375-E670-4F4C-AF00-E4982FF4F13A}" destId="{1CE23837-AB6F-421F-BF6B-4661D4FFC277}" srcOrd="0" destOrd="0" presId="urn:microsoft.com/office/officeart/2005/8/layout/hierarchy2"/>
    <dgm:cxn modelId="{85FC01C1-81D3-4C89-A803-BF28E90559F5}" type="presOf" srcId="{A621323E-AD95-473B-AC7F-88CD7C86EA2C}" destId="{40F3A87E-7DAB-4511-90E2-9912598047F0}" srcOrd="0" destOrd="0" presId="urn:microsoft.com/office/officeart/2005/8/layout/hierarchy2"/>
    <dgm:cxn modelId="{8E3C18C3-E5FB-4B08-9460-F7092E12CA1D}" srcId="{16FA6FB1-78D2-4ED3-B5FB-FACD54B63920}" destId="{92E14A49-3FD9-4FF8-9920-BFAF8451A1F6}" srcOrd="2" destOrd="0" parTransId="{96BB615A-D118-457E-8647-376EB5D78BFB}" sibTransId="{E9BD5E65-F9FF-4B27-B5F4-E4297D6D2078}"/>
    <dgm:cxn modelId="{BD0D51C5-22AE-4463-B2B9-A85BB839536C}" srcId="{B87DE9F4-7E36-452F-AFB5-25EC8DE60FB0}" destId="{794BB375-E670-4F4C-AF00-E4982FF4F13A}" srcOrd="1" destOrd="0" parTransId="{33720119-57AB-4F5D-A760-7CD6E94ED11B}" sibTransId="{24430360-B7DA-4177-98BD-27006F317FC4}"/>
    <dgm:cxn modelId="{A4D134C9-781A-4D3A-8072-2A26E1FC12BC}" type="presOf" srcId="{EF0E5DBB-F5D2-4181-B059-5E5444FDE8E1}" destId="{AFDA104D-46F1-4BC0-97F5-42784429E83C}" srcOrd="1" destOrd="0" presId="urn:microsoft.com/office/officeart/2005/8/layout/hierarchy2"/>
    <dgm:cxn modelId="{501463C9-AE99-4AD6-846D-3BFD5147B7B3}" type="presOf" srcId="{0924B012-B513-488C-8FDE-72A2FE523375}" destId="{821A0C75-BCF4-46CB-B00E-CEAE66C53157}" srcOrd="0" destOrd="0" presId="urn:microsoft.com/office/officeart/2005/8/layout/hierarchy2"/>
    <dgm:cxn modelId="{7DDD28CA-AE83-451B-9ECA-7FA802E9F3A1}" type="presOf" srcId="{9D444970-9A7C-4CA4-AE67-999E3E3C8264}" destId="{00154981-F938-4427-9B62-B550C4126480}" srcOrd="0" destOrd="0" presId="urn:microsoft.com/office/officeart/2005/8/layout/hierarchy2"/>
    <dgm:cxn modelId="{EE366BD0-B3EA-465A-919B-8CFCA6584ED5}" srcId="{B87DE9F4-7E36-452F-AFB5-25EC8DE60FB0}" destId="{C4C9F059-4DB3-4120-B3F5-D21FC7741C3A}" srcOrd="0" destOrd="0" parTransId="{B5A5BEF6-5C26-49F8-B176-DE14CEE4C66D}" sibTransId="{0C643A3F-4746-4B43-9167-CF03F551247C}"/>
    <dgm:cxn modelId="{F34CACD7-BFEC-431A-9533-1DF328F6C760}" srcId="{16FA6FB1-78D2-4ED3-B5FB-FACD54B63920}" destId="{89AF07B2-4793-42D6-A59A-1F65020CF773}" srcOrd="0" destOrd="0" parTransId="{3BD0D31D-D30F-4BBE-B55B-47607F11BCF1}" sibTransId="{A5F34CE8-B3AC-4264-B10E-812491D1124A}"/>
    <dgm:cxn modelId="{12A98FDD-251C-43AB-979D-E63F42C5BA54}" srcId="{16FA6FB1-78D2-4ED3-B5FB-FACD54B63920}" destId="{A257FFEF-DF47-42BE-BEF6-ADC7DFCD590F}" srcOrd="1" destOrd="0" parTransId="{E78F2064-553F-46DE-A02D-3ED13B9F3AAA}" sibTransId="{C5921E3C-6391-4032-955C-C8F8B5F8ED73}"/>
    <dgm:cxn modelId="{B52FBDE5-6D7A-4660-9032-7127AF83F61E}" type="presOf" srcId="{77247A67-1B17-495E-8AFE-90DAEF2C71F7}" destId="{8A78A24F-76B1-4575-8AE0-1D114216B696}" srcOrd="0" destOrd="0" presId="urn:microsoft.com/office/officeart/2005/8/layout/hierarchy2"/>
    <dgm:cxn modelId="{CF5532E6-8B3F-4DA2-B0A3-0840B3434094}" srcId="{89AF07B2-4793-42D6-A59A-1F65020CF773}" destId="{0924B012-B513-488C-8FDE-72A2FE523375}" srcOrd="0" destOrd="0" parTransId="{96791130-7D93-4D31-863B-25C98587217C}" sibTransId="{22ADEBA2-72F6-4993-942A-F464A8351E5C}"/>
    <dgm:cxn modelId="{19C2B2E7-5D41-48EC-BE7D-FCE1BDBB8152}" type="presOf" srcId="{A621323E-AD95-473B-AC7F-88CD7C86EA2C}" destId="{D9F06B02-39F8-42FA-A14B-B35CDAD9985D}" srcOrd="1" destOrd="0" presId="urn:microsoft.com/office/officeart/2005/8/layout/hierarchy2"/>
    <dgm:cxn modelId="{4470AAE9-53D4-4879-BE87-51F4E97CDEA6}" type="presOf" srcId="{96791130-7D93-4D31-863B-25C98587217C}" destId="{DCE977C0-6DC7-4B39-A74F-E84E168A4AB3}" srcOrd="0" destOrd="0" presId="urn:microsoft.com/office/officeart/2005/8/layout/hierarchy2"/>
    <dgm:cxn modelId="{4BDCC2EC-C12E-496C-9065-F66BED9A30D8}" srcId="{06E2B56A-B188-40F5-88E0-C816D749C553}" destId="{16FA6FB1-78D2-4ED3-B5FB-FACD54B63920}" srcOrd="0" destOrd="0" parTransId="{E376AF1C-A781-436F-AD74-A1FE8831D45F}" sibTransId="{757499B9-666A-4C3C-A38C-F5524A4EE25A}"/>
    <dgm:cxn modelId="{156DEBF1-0429-494D-B32B-D2B7042C0BD2}" type="presOf" srcId="{06D3ABF8-2C0B-4C1D-8F4D-909925027EA3}" destId="{23C437E9-5EFD-4411-964A-584179DA5A49}" srcOrd="0" destOrd="0" presId="urn:microsoft.com/office/officeart/2005/8/layout/hierarchy2"/>
    <dgm:cxn modelId="{9BBF34F6-51C1-470A-A89F-795DE1EDAD50}" type="presOf" srcId="{EF0E5DBB-F5D2-4181-B059-5E5444FDE8E1}" destId="{5EF92202-840B-419F-8040-C47D91F4B4ED}" srcOrd="0" destOrd="0" presId="urn:microsoft.com/office/officeart/2005/8/layout/hierarchy2"/>
    <dgm:cxn modelId="{A2EC18F8-3919-4616-8EE9-AB33AEE56684}" type="presOf" srcId="{33720119-57AB-4F5D-A760-7CD6E94ED11B}" destId="{7FF89BEB-9BBE-4345-A9D3-A3ECE1FBDB78}" srcOrd="0" destOrd="0" presId="urn:microsoft.com/office/officeart/2005/8/layout/hierarchy2"/>
    <dgm:cxn modelId="{A3CB3B74-2AC1-4E00-864C-5D72E098B981}" type="presParOf" srcId="{FF787163-9073-4CF3-9E63-04851F65B239}" destId="{E39FD6D8-AF53-475B-B1AC-5B8A287AB25A}" srcOrd="0" destOrd="0" presId="urn:microsoft.com/office/officeart/2005/8/layout/hierarchy2"/>
    <dgm:cxn modelId="{DB3D03FA-EDD0-452A-9924-5766BED58161}" type="presParOf" srcId="{E39FD6D8-AF53-475B-B1AC-5B8A287AB25A}" destId="{ADBC6FBA-5DCA-431D-B374-2FF46F98C336}" srcOrd="0" destOrd="0" presId="urn:microsoft.com/office/officeart/2005/8/layout/hierarchy2"/>
    <dgm:cxn modelId="{0BE7A3A9-00B8-4AB7-8D29-DBDDCDE7D36A}" type="presParOf" srcId="{E39FD6D8-AF53-475B-B1AC-5B8A287AB25A}" destId="{300F5F06-DDB0-406A-97AB-27929F2C8C59}" srcOrd="1" destOrd="0" presId="urn:microsoft.com/office/officeart/2005/8/layout/hierarchy2"/>
    <dgm:cxn modelId="{06F0472A-DEDC-474F-B9D6-7346A7C2629C}" type="presParOf" srcId="{300F5F06-DDB0-406A-97AB-27929F2C8C59}" destId="{AB818B1A-43F4-4B46-A5E8-8920B73DA87D}" srcOrd="0" destOrd="0" presId="urn:microsoft.com/office/officeart/2005/8/layout/hierarchy2"/>
    <dgm:cxn modelId="{AC13BF7E-B6B5-409B-B383-A4DC318833F6}" type="presParOf" srcId="{AB818B1A-43F4-4B46-A5E8-8920B73DA87D}" destId="{C93714C7-594D-4395-9863-5AFBE60E90EA}" srcOrd="0" destOrd="0" presId="urn:microsoft.com/office/officeart/2005/8/layout/hierarchy2"/>
    <dgm:cxn modelId="{7F28B75A-C829-4C74-AF99-35D4B8EA8419}" type="presParOf" srcId="{300F5F06-DDB0-406A-97AB-27929F2C8C59}" destId="{2F778092-125B-4D41-8DBF-759F17BBC30F}" srcOrd="1" destOrd="0" presId="urn:microsoft.com/office/officeart/2005/8/layout/hierarchy2"/>
    <dgm:cxn modelId="{7940A64C-B5A8-42B3-BCB2-51E81497E6F1}" type="presParOf" srcId="{2F778092-125B-4D41-8DBF-759F17BBC30F}" destId="{C68509EC-B68B-4D7B-BBCF-0096151788B6}" srcOrd="0" destOrd="0" presId="urn:microsoft.com/office/officeart/2005/8/layout/hierarchy2"/>
    <dgm:cxn modelId="{A1FA39D6-E257-435D-875E-B94E1E7E04E2}" type="presParOf" srcId="{2F778092-125B-4D41-8DBF-759F17BBC30F}" destId="{3765FF78-543C-41AB-9826-3CE4B6B2159C}" srcOrd="1" destOrd="0" presId="urn:microsoft.com/office/officeart/2005/8/layout/hierarchy2"/>
    <dgm:cxn modelId="{CA19DF82-57A9-4F01-AB97-E4862E90A896}" type="presParOf" srcId="{3765FF78-543C-41AB-9826-3CE4B6B2159C}" destId="{DCE977C0-6DC7-4B39-A74F-E84E168A4AB3}" srcOrd="0" destOrd="0" presId="urn:microsoft.com/office/officeart/2005/8/layout/hierarchy2"/>
    <dgm:cxn modelId="{6E84824B-3C9C-4C66-9F28-ACA05A981A3D}" type="presParOf" srcId="{DCE977C0-6DC7-4B39-A74F-E84E168A4AB3}" destId="{77B4E5DB-7D3A-4A03-9DD2-76C60716DB36}" srcOrd="0" destOrd="0" presId="urn:microsoft.com/office/officeart/2005/8/layout/hierarchy2"/>
    <dgm:cxn modelId="{958C9E1B-FB83-4765-A2C5-B45E473621AC}" type="presParOf" srcId="{3765FF78-543C-41AB-9826-3CE4B6B2159C}" destId="{008E2AD8-8156-4922-B0AF-AD5E06C846D3}" srcOrd="1" destOrd="0" presId="urn:microsoft.com/office/officeart/2005/8/layout/hierarchy2"/>
    <dgm:cxn modelId="{B41BAFE8-0E4B-4B16-A8B9-027F99939C94}" type="presParOf" srcId="{008E2AD8-8156-4922-B0AF-AD5E06C846D3}" destId="{821A0C75-BCF4-46CB-B00E-CEAE66C53157}" srcOrd="0" destOrd="0" presId="urn:microsoft.com/office/officeart/2005/8/layout/hierarchy2"/>
    <dgm:cxn modelId="{817B36DD-B316-42C0-9E64-C3C3DDF70A7A}" type="presParOf" srcId="{008E2AD8-8156-4922-B0AF-AD5E06C846D3}" destId="{2DF567A4-D774-49C4-AE13-5D9A578CD23C}" srcOrd="1" destOrd="0" presId="urn:microsoft.com/office/officeart/2005/8/layout/hierarchy2"/>
    <dgm:cxn modelId="{B70AA25B-6A9B-42A7-B7A0-F2BEF8C7CF92}" type="presParOf" srcId="{3765FF78-543C-41AB-9826-3CE4B6B2159C}" destId="{69F340AA-1FA1-48F0-9430-F64C034462FD}" srcOrd="2" destOrd="0" presId="urn:microsoft.com/office/officeart/2005/8/layout/hierarchy2"/>
    <dgm:cxn modelId="{364418E4-5435-44DB-BB71-105D2E3112A8}" type="presParOf" srcId="{69F340AA-1FA1-48F0-9430-F64C034462FD}" destId="{4AB4EA24-3A32-4CD4-BC2F-F92C0AF58CF2}" srcOrd="0" destOrd="0" presId="urn:microsoft.com/office/officeart/2005/8/layout/hierarchy2"/>
    <dgm:cxn modelId="{471F0775-0CDB-4436-8857-0CEA819EB2CF}" type="presParOf" srcId="{3765FF78-543C-41AB-9826-3CE4B6B2159C}" destId="{10EC4632-18D7-4CF3-9A99-DEE281DCC0A7}" srcOrd="3" destOrd="0" presId="urn:microsoft.com/office/officeart/2005/8/layout/hierarchy2"/>
    <dgm:cxn modelId="{D2C27BE6-A8D7-48D6-B360-15FFD7342DEF}" type="presParOf" srcId="{10EC4632-18D7-4CF3-9A99-DEE281DCC0A7}" destId="{A8822512-047A-4AFC-B805-3128A2F33841}" srcOrd="0" destOrd="0" presId="urn:microsoft.com/office/officeart/2005/8/layout/hierarchy2"/>
    <dgm:cxn modelId="{F507E561-528A-442A-B603-17BF3FAD31F1}" type="presParOf" srcId="{10EC4632-18D7-4CF3-9A99-DEE281DCC0A7}" destId="{CF17F760-1B89-4455-8EDB-83CFB0BFB64A}" srcOrd="1" destOrd="0" presId="urn:microsoft.com/office/officeart/2005/8/layout/hierarchy2"/>
    <dgm:cxn modelId="{97CD94B3-1778-44D1-975F-414E8DC764CA}" type="presParOf" srcId="{300F5F06-DDB0-406A-97AB-27929F2C8C59}" destId="{BE13E265-1AFD-49C0-9547-C7B77E4421E4}" srcOrd="2" destOrd="0" presId="urn:microsoft.com/office/officeart/2005/8/layout/hierarchy2"/>
    <dgm:cxn modelId="{495FADA0-E7E1-425E-8935-DD5691E89ADD}" type="presParOf" srcId="{BE13E265-1AFD-49C0-9547-C7B77E4421E4}" destId="{888E32EE-04F2-4F7A-8EF1-876F5D847255}" srcOrd="0" destOrd="0" presId="urn:microsoft.com/office/officeart/2005/8/layout/hierarchy2"/>
    <dgm:cxn modelId="{AB0EEEC9-1A0C-40BC-A730-488F0B149AAD}" type="presParOf" srcId="{300F5F06-DDB0-406A-97AB-27929F2C8C59}" destId="{6209D8C8-AB45-40B4-871F-008650F4D8CC}" srcOrd="3" destOrd="0" presId="urn:microsoft.com/office/officeart/2005/8/layout/hierarchy2"/>
    <dgm:cxn modelId="{353AD211-A0F7-4310-8EFC-9909B41F8334}" type="presParOf" srcId="{6209D8C8-AB45-40B4-871F-008650F4D8CC}" destId="{FB397B62-003C-4B2E-8FC2-DB2EDD9583CE}" srcOrd="0" destOrd="0" presId="urn:microsoft.com/office/officeart/2005/8/layout/hierarchy2"/>
    <dgm:cxn modelId="{54B6E662-0644-49F9-91C7-3E7E49578AD1}" type="presParOf" srcId="{6209D8C8-AB45-40B4-871F-008650F4D8CC}" destId="{21BB1E81-C308-4EA0-8504-8A2430B1FEBA}" srcOrd="1" destOrd="0" presId="urn:microsoft.com/office/officeart/2005/8/layout/hierarchy2"/>
    <dgm:cxn modelId="{75676721-896C-4705-9F4B-F9817C4129FC}" type="presParOf" srcId="{21BB1E81-C308-4EA0-8504-8A2430B1FEBA}" destId="{2FBEDD11-918C-4540-BF1B-B5EE510E2FB9}" srcOrd="0" destOrd="0" presId="urn:microsoft.com/office/officeart/2005/8/layout/hierarchy2"/>
    <dgm:cxn modelId="{ACC91E18-3C43-4E26-AB2E-06991FAB137B}" type="presParOf" srcId="{2FBEDD11-918C-4540-BF1B-B5EE510E2FB9}" destId="{C973AAFF-F204-4EA4-9663-2D63E3163094}" srcOrd="0" destOrd="0" presId="urn:microsoft.com/office/officeart/2005/8/layout/hierarchy2"/>
    <dgm:cxn modelId="{CDBC8109-6ECC-413F-BD03-989D40CC4267}" type="presParOf" srcId="{21BB1E81-C308-4EA0-8504-8A2430B1FEBA}" destId="{C6DB8569-AF9F-4140-A8CC-B9616AF90715}" srcOrd="1" destOrd="0" presId="urn:microsoft.com/office/officeart/2005/8/layout/hierarchy2"/>
    <dgm:cxn modelId="{252F2ABA-22DF-4F76-91EB-653BFD4E3A8D}" type="presParOf" srcId="{C6DB8569-AF9F-4140-A8CC-B9616AF90715}" destId="{B07D54DC-DE19-42CF-B536-4A5B62B8EC37}" srcOrd="0" destOrd="0" presId="urn:microsoft.com/office/officeart/2005/8/layout/hierarchy2"/>
    <dgm:cxn modelId="{5A743A32-09B1-469A-810B-95E8239FE03F}" type="presParOf" srcId="{C6DB8569-AF9F-4140-A8CC-B9616AF90715}" destId="{C9D1357D-EC60-4E92-AE97-2C7DE8D4EC46}" srcOrd="1" destOrd="0" presId="urn:microsoft.com/office/officeart/2005/8/layout/hierarchy2"/>
    <dgm:cxn modelId="{0697273B-1320-48FC-9DEF-8C3FCB3C749D}" type="presParOf" srcId="{21BB1E81-C308-4EA0-8504-8A2430B1FEBA}" destId="{4F39FDB4-403C-4B3F-A9DB-28FD201C6FFE}" srcOrd="2" destOrd="0" presId="urn:microsoft.com/office/officeart/2005/8/layout/hierarchy2"/>
    <dgm:cxn modelId="{0F9E879D-46AD-4E71-A71B-023D423D2652}" type="presParOf" srcId="{4F39FDB4-403C-4B3F-A9DB-28FD201C6FFE}" destId="{AF107889-BA2D-4F44-8743-FF08FCE382C3}" srcOrd="0" destOrd="0" presId="urn:microsoft.com/office/officeart/2005/8/layout/hierarchy2"/>
    <dgm:cxn modelId="{9849B36D-523D-4C86-8664-9A1C64ABC9CB}" type="presParOf" srcId="{21BB1E81-C308-4EA0-8504-8A2430B1FEBA}" destId="{968D635B-05B0-4944-AB70-AFD49D931906}" srcOrd="3" destOrd="0" presId="urn:microsoft.com/office/officeart/2005/8/layout/hierarchy2"/>
    <dgm:cxn modelId="{5E67F1F0-0168-400C-8582-41AD78D881BA}" type="presParOf" srcId="{968D635B-05B0-4944-AB70-AFD49D931906}" destId="{9324B6F3-F1F2-4310-8163-BFBEF6FA844A}" srcOrd="0" destOrd="0" presId="urn:microsoft.com/office/officeart/2005/8/layout/hierarchy2"/>
    <dgm:cxn modelId="{99F2B23D-BD52-4E99-A32B-CED77453703C}" type="presParOf" srcId="{968D635B-05B0-4944-AB70-AFD49D931906}" destId="{6EE385C1-2B81-4A31-ADE0-321F0AEA3F1A}" srcOrd="1" destOrd="0" presId="urn:microsoft.com/office/officeart/2005/8/layout/hierarchy2"/>
    <dgm:cxn modelId="{301CE7B7-83F7-471C-B216-7A640C09F8B4}" type="presParOf" srcId="{21BB1E81-C308-4EA0-8504-8A2430B1FEBA}" destId="{17F57621-70BB-4E58-BD06-D56A0C9E6E04}" srcOrd="4" destOrd="0" presId="urn:microsoft.com/office/officeart/2005/8/layout/hierarchy2"/>
    <dgm:cxn modelId="{C4420B5D-1F86-4D8A-A764-D92ADA643F09}" type="presParOf" srcId="{17F57621-70BB-4E58-BD06-D56A0C9E6E04}" destId="{AC147661-6E9C-4555-9D9A-57FCB51B12A7}" srcOrd="0" destOrd="0" presId="urn:microsoft.com/office/officeart/2005/8/layout/hierarchy2"/>
    <dgm:cxn modelId="{51BCB327-32BC-4574-9001-5F04558C75BD}" type="presParOf" srcId="{21BB1E81-C308-4EA0-8504-8A2430B1FEBA}" destId="{4067F438-FBF7-4512-899E-D8127412DD3E}" srcOrd="5" destOrd="0" presId="urn:microsoft.com/office/officeart/2005/8/layout/hierarchy2"/>
    <dgm:cxn modelId="{0FA79580-6315-4F07-8CD8-1F5CEF2C6326}" type="presParOf" srcId="{4067F438-FBF7-4512-899E-D8127412DD3E}" destId="{23C437E9-5EFD-4411-964A-584179DA5A49}" srcOrd="0" destOrd="0" presId="urn:microsoft.com/office/officeart/2005/8/layout/hierarchy2"/>
    <dgm:cxn modelId="{803D9448-E6A8-49DF-A882-310C4D4FE2F5}" type="presParOf" srcId="{4067F438-FBF7-4512-899E-D8127412DD3E}" destId="{6268607B-767B-4087-A9A1-05B89AAB01F7}" srcOrd="1" destOrd="0" presId="urn:microsoft.com/office/officeart/2005/8/layout/hierarchy2"/>
    <dgm:cxn modelId="{41074B17-7174-43E0-979B-4F244A79F6C5}" type="presParOf" srcId="{6268607B-767B-4087-A9A1-05B89AAB01F7}" destId="{8A78A24F-76B1-4575-8AE0-1D114216B696}" srcOrd="0" destOrd="0" presId="urn:microsoft.com/office/officeart/2005/8/layout/hierarchy2"/>
    <dgm:cxn modelId="{3F8C3AF5-CFFA-4235-8F96-8F067F1B74CB}" type="presParOf" srcId="{8A78A24F-76B1-4575-8AE0-1D114216B696}" destId="{2FCBFF49-5E4F-439F-B880-CCFB44E09431}" srcOrd="0" destOrd="0" presId="urn:microsoft.com/office/officeart/2005/8/layout/hierarchy2"/>
    <dgm:cxn modelId="{55E0707F-192E-470C-A35C-CA604B8821A7}" type="presParOf" srcId="{6268607B-767B-4087-A9A1-05B89AAB01F7}" destId="{BD04E561-3E4E-4ABB-B372-B8EBAC6804CE}" srcOrd="1" destOrd="0" presId="urn:microsoft.com/office/officeart/2005/8/layout/hierarchy2"/>
    <dgm:cxn modelId="{780D6FA8-8ACA-4993-8EF8-E820DD884340}" type="presParOf" srcId="{BD04E561-3E4E-4ABB-B372-B8EBAC6804CE}" destId="{6E8874F3-1BE9-455B-AB65-A3F17BB6E6F3}" srcOrd="0" destOrd="0" presId="urn:microsoft.com/office/officeart/2005/8/layout/hierarchy2"/>
    <dgm:cxn modelId="{5BD47733-3D5C-4AB2-870B-43EEF9B3B479}" type="presParOf" srcId="{BD04E561-3E4E-4ABB-B372-B8EBAC6804CE}" destId="{2CC67D81-149C-4099-91EE-B8A20E3A91AA}" srcOrd="1" destOrd="0" presId="urn:microsoft.com/office/officeart/2005/8/layout/hierarchy2"/>
    <dgm:cxn modelId="{1EF9DB4B-8E47-43A8-B979-4C9329C5A313}" type="presParOf" srcId="{6268607B-767B-4087-A9A1-05B89AAB01F7}" destId="{5EF92202-840B-419F-8040-C47D91F4B4ED}" srcOrd="2" destOrd="0" presId="urn:microsoft.com/office/officeart/2005/8/layout/hierarchy2"/>
    <dgm:cxn modelId="{0D879A85-D556-4943-BB72-F259E56490C7}" type="presParOf" srcId="{5EF92202-840B-419F-8040-C47D91F4B4ED}" destId="{AFDA104D-46F1-4BC0-97F5-42784429E83C}" srcOrd="0" destOrd="0" presId="urn:microsoft.com/office/officeart/2005/8/layout/hierarchy2"/>
    <dgm:cxn modelId="{94A7455A-3FC8-4DAF-91E4-936910BA003E}" type="presParOf" srcId="{6268607B-767B-4087-A9A1-05B89AAB01F7}" destId="{E589BE32-B5E6-4E7D-B79C-BCCB5E21618F}" srcOrd="3" destOrd="0" presId="urn:microsoft.com/office/officeart/2005/8/layout/hierarchy2"/>
    <dgm:cxn modelId="{041412B2-8A4C-404C-8EB3-0F5F12201C84}" type="presParOf" srcId="{E589BE32-B5E6-4E7D-B79C-BCCB5E21618F}" destId="{EF38CBE6-BB74-4090-8CFE-0AA028293D1B}" srcOrd="0" destOrd="0" presId="urn:microsoft.com/office/officeart/2005/8/layout/hierarchy2"/>
    <dgm:cxn modelId="{8F81C657-7F3E-4872-B72B-1F84B3D2E422}" type="presParOf" srcId="{E589BE32-B5E6-4E7D-B79C-BCCB5E21618F}" destId="{13253639-52CF-4048-AF13-4E983F04307B}" srcOrd="1" destOrd="0" presId="urn:microsoft.com/office/officeart/2005/8/layout/hierarchy2"/>
    <dgm:cxn modelId="{5A12803D-0654-4925-B599-5E73A66E34DF}" type="presParOf" srcId="{6268607B-767B-4087-A9A1-05B89AAB01F7}" destId="{702D4A5D-6693-4438-8843-E13675281402}" srcOrd="4" destOrd="0" presId="urn:microsoft.com/office/officeart/2005/8/layout/hierarchy2"/>
    <dgm:cxn modelId="{AA0F5B82-4517-4793-BF75-AE670488DB15}" type="presParOf" srcId="{702D4A5D-6693-4438-8843-E13675281402}" destId="{024445BB-A545-4271-8157-0944166F6B28}" srcOrd="0" destOrd="0" presId="urn:microsoft.com/office/officeart/2005/8/layout/hierarchy2"/>
    <dgm:cxn modelId="{2CFA5BA8-0290-4B0E-A361-95B47A51C162}" type="presParOf" srcId="{6268607B-767B-4087-A9A1-05B89AAB01F7}" destId="{2509F764-4C0C-462D-975E-41A694861564}" srcOrd="5" destOrd="0" presId="urn:microsoft.com/office/officeart/2005/8/layout/hierarchy2"/>
    <dgm:cxn modelId="{B35B9A79-6827-4B20-A5AD-1AEB83FEA31F}" type="presParOf" srcId="{2509F764-4C0C-462D-975E-41A694861564}" destId="{00154981-F938-4427-9B62-B550C4126480}" srcOrd="0" destOrd="0" presId="urn:microsoft.com/office/officeart/2005/8/layout/hierarchy2"/>
    <dgm:cxn modelId="{EF2856F0-856A-48F4-8B28-238BD859D789}" type="presParOf" srcId="{2509F764-4C0C-462D-975E-41A694861564}" destId="{5E1C6BAF-E163-4C82-925C-56A723A6AB8F}" srcOrd="1" destOrd="0" presId="urn:microsoft.com/office/officeart/2005/8/layout/hierarchy2"/>
    <dgm:cxn modelId="{B2D17D53-C91D-4FB4-A86B-445455398400}" type="presParOf" srcId="{21BB1E81-C308-4EA0-8504-8A2430B1FEBA}" destId="{7D8C17DB-9911-4481-8763-6BDCF9862F77}" srcOrd="6" destOrd="0" presId="urn:microsoft.com/office/officeart/2005/8/layout/hierarchy2"/>
    <dgm:cxn modelId="{5E7CEB1C-EBA3-4045-B04C-C567DFC5C98A}" type="presParOf" srcId="{7D8C17DB-9911-4481-8763-6BDCF9862F77}" destId="{CB259330-6019-4983-923B-E416BB193538}" srcOrd="0" destOrd="0" presId="urn:microsoft.com/office/officeart/2005/8/layout/hierarchy2"/>
    <dgm:cxn modelId="{D8DBA9AB-283D-441A-986E-A49FE9FE011B}" type="presParOf" srcId="{21BB1E81-C308-4EA0-8504-8A2430B1FEBA}" destId="{E288C038-7F31-4242-A91F-517B5EC9FDBD}" srcOrd="7" destOrd="0" presId="urn:microsoft.com/office/officeart/2005/8/layout/hierarchy2"/>
    <dgm:cxn modelId="{FC9D4469-B170-4CA7-91BB-84905309CB4F}" type="presParOf" srcId="{E288C038-7F31-4242-A91F-517B5EC9FDBD}" destId="{F8592C6E-BDFD-476C-8F09-AC554CE33AC3}" srcOrd="0" destOrd="0" presId="urn:microsoft.com/office/officeart/2005/8/layout/hierarchy2"/>
    <dgm:cxn modelId="{EC4412E6-E643-41F2-BA47-773E26A1C32E}" type="presParOf" srcId="{E288C038-7F31-4242-A91F-517B5EC9FDBD}" destId="{3433EB4D-07F2-4FB6-B302-2BDA683C57F6}" srcOrd="1" destOrd="0" presId="urn:microsoft.com/office/officeart/2005/8/layout/hierarchy2"/>
    <dgm:cxn modelId="{595D7F7E-DB4C-4A94-8AC1-82D9E9095538}" type="presParOf" srcId="{300F5F06-DDB0-406A-97AB-27929F2C8C59}" destId="{39560EBA-B43D-4E28-A602-682948A7DAAE}" srcOrd="4" destOrd="0" presId="urn:microsoft.com/office/officeart/2005/8/layout/hierarchy2"/>
    <dgm:cxn modelId="{455F5852-225E-4479-8950-8C5D9BF1C61D}" type="presParOf" srcId="{39560EBA-B43D-4E28-A602-682948A7DAAE}" destId="{2413AB96-AAD1-4177-A1F0-20BCC0732DC9}" srcOrd="0" destOrd="0" presId="urn:microsoft.com/office/officeart/2005/8/layout/hierarchy2"/>
    <dgm:cxn modelId="{6EDEB560-030A-4E5E-8138-18BEE8BF2015}" type="presParOf" srcId="{300F5F06-DDB0-406A-97AB-27929F2C8C59}" destId="{C286458A-0CB1-4E29-A81E-2C3FF83404BE}" srcOrd="5" destOrd="0" presId="urn:microsoft.com/office/officeart/2005/8/layout/hierarchy2"/>
    <dgm:cxn modelId="{94A52DE9-208D-4282-8F8C-100D7C5679F3}" type="presParOf" srcId="{C286458A-0CB1-4E29-A81E-2C3FF83404BE}" destId="{04B3D9A7-CBBB-4ECC-86C7-D9C68FD4089C}" srcOrd="0" destOrd="0" presId="urn:microsoft.com/office/officeart/2005/8/layout/hierarchy2"/>
    <dgm:cxn modelId="{11511AD3-54DD-4538-97A5-EACDDAE98FE2}" type="presParOf" srcId="{C286458A-0CB1-4E29-A81E-2C3FF83404BE}" destId="{00833070-203B-44B5-BEA6-E7AE4A1C0CDF}" srcOrd="1" destOrd="0" presId="urn:microsoft.com/office/officeart/2005/8/layout/hierarchy2"/>
    <dgm:cxn modelId="{919E7019-E8BC-4152-B766-ED4232AC0461}" type="presParOf" srcId="{300F5F06-DDB0-406A-97AB-27929F2C8C59}" destId="{40F3A87E-7DAB-4511-90E2-9912598047F0}" srcOrd="6" destOrd="0" presId="urn:microsoft.com/office/officeart/2005/8/layout/hierarchy2"/>
    <dgm:cxn modelId="{79A693E9-ACC4-491C-A3A5-5B1FFCE10C1B}" type="presParOf" srcId="{40F3A87E-7DAB-4511-90E2-9912598047F0}" destId="{D9F06B02-39F8-42FA-A14B-B35CDAD9985D}" srcOrd="0" destOrd="0" presId="urn:microsoft.com/office/officeart/2005/8/layout/hierarchy2"/>
    <dgm:cxn modelId="{9B71965F-93A3-4641-B5BF-BF2B9DC8CE65}" type="presParOf" srcId="{300F5F06-DDB0-406A-97AB-27929F2C8C59}" destId="{CF79112C-CC52-4FEB-888C-677FDD3E140E}" srcOrd="7" destOrd="0" presId="urn:microsoft.com/office/officeart/2005/8/layout/hierarchy2"/>
    <dgm:cxn modelId="{EB5104C4-FFC6-4272-92FA-7BEF1FC35026}" type="presParOf" srcId="{CF79112C-CC52-4FEB-888C-677FDD3E140E}" destId="{CFA81132-D090-4AFC-B8C2-EBA8CF8997AA}" srcOrd="0" destOrd="0" presId="urn:microsoft.com/office/officeart/2005/8/layout/hierarchy2"/>
    <dgm:cxn modelId="{63B13B71-47DB-4166-B024-72BB525544F1}" type="presParOf" srcId="{CF79112C-CC52-4FEB-888C-677FDD3E140E}" destId="{FD4A17F7-E62A-44C7-83FA-9B4BC9D43BB6}" srcOrd="1" destOrd="0" presId="urn:microsoft.com/office/officeart/2005/8/layout/hierarchy2"/>
    <dgm:cxn modelId="{E6649171-C916-4F00-A7A2-085F659FF165}" type="presParOf" srcId="{FD4A17F7-E62A-44C7-83FA-9B4BC9D43BB6}" destId="{A53F7156-31BC-4DDD-890E-092DAF727FDC}" srcOrd="0" destOrd="0" presId="urn:microsoft.com/office/officeart/2005/8/layout/hierarchy2"/>
    <dgm:cxn modelId="{9F2D5038-F031-464B-9DDE-B33729C5371A}" type="presParOf" srcId="{A53F7156-31BC-4DDD-890E-092DAF727FDC}" destId="{3B5A20CE-81F6-4E90-BBAC-93B7D469DE26}" srcOrd="0" destOrd="0" presId="urn:microsoft.com/office/officeart/2005/8/layout/hierarchy2"/>
    <dgm:cxn modelId="{D3131960-CA96-4D6D-AAD2-4F1BA796560E}" type="presParOf" srcId="{FD4A17F7-E62A-44C7-83FA-9B4BC9D43BB6}" destId="{E46B55BA-4A4E-45EE-86D1-8D678DCE0C70}" srcOrd="1" destOrd="0" presId="urn:microsoft.com/office/officeart/2005/8/layout/hierarchy2"/>
    <dgm:cxn modelId="{F57CEAF8-5AC6-47D1-9A76-6FEB542D16B5}" type="presParOf" srcId="{E46B55BA-4A4E-45EE-86D1-8D678DCE0C70}" destId="{9F2E5271-C26A-4BD8-9987-543592DDDD68}" srcOrd="0" destOrd="0" presId="urn:microsoft.com/office/officeart/2005/8/layout/hierarchy2"/>
    <dgm:cxn modelId="{A7753EE3-26B7-4774-90BE-4BADD15F8BD2}" type="presParOf" srcId="{E46B55BA-4A4E-45EE-86D1-8D678DCE0C70}" destId="{C3886E86-CFEC-4DBE-B6D9-F9C1AA260FEF}" srcOrd="1" destOrd="0" presId="urn:microsoft.com/office/officeart/2005/8/layout/hierarchy2"/>
    <dgm:cxn modelId="{58CB2081-8046-4412-87C2-DB35EF2A2E82}" type="presParOf" srcId="{FD4A17F7-E62A-44C7-83FA-9B4BC9D43BB6}" destId="{7FF89BEB-9BBE-4345-A9D3-A3ECE1FBDB78}" srcOrd="2" destOrd="0" presId="urn:microsoft.com/office/officeart/2005/8/layout/hierarchy2"/>
    <dgm:cxn modelId="{0992B260-9300-46D0-80F9-A23E3A6F0849}" type="presParOf" srcId="{7FF89BEB-9BBE-4345-A9D3-A3ECE1FBDB78}" destId="{056D8338-0B1D-4F4F-A9FB-572368DFC950}" srcOrd="0" destOrd="0" presId="urn:microsoft.com/office/officeart/2005/8/layout/hierarchy2"/>
    <dgm:cxn modelId="{3DD1BDDB-6A5E-4D3B-AF47-1512E6BF3C34}" type="presParOf" srcId="{FD4A17F7-E62A-44C7-83FA-9B4BC9D43BB6}" destId="{4302F5E3-29E6-4F07-A27A-AD694F7A815D}" srcOrd="3" destOrd="0" presId="urn:microsoft.com/office/officeart/2005/8/layout/hierarchy2"/>
    <dgm:cxn modelId="{25106E6E-07C5-48F6-97F0-4AEEABC704DD}" type="presParOf" srcId="{4302F5E3-29E6-4F07-A27A-AD694F7A815D}" destId="{1CE23837-AB6F-421F-BF6B-4661D4FFC277}" srcOrd="0" destOrd="0" presId="urn:microsoft.com/office/officeart/2005/8/layout/hierarchy2"/>
    <dgm:cxn modelId="{16D1FEED-640F-4441-A399-D0FE9EDD9588}" type="presParOf" srcId="{4302F5E3-29E6-4F07-A27A-AD694F7A815D}" destId="{DA458486-0709-4186-A84B-DA16CFE50BED}" srcOrd="1" destOrd="0" presId="urn:microsoft.com/office/officeart/2005/8/layout/hierarchy2"/>
    <dgm:cxn modelId="{0D49B8E3-39C5-4EA6-8809-6408AF428B0E}" type="presParOf" srcId="{FF787163-9073-4CF3-9E63-04851F65B239}" destId="{2939878A-0E6E-4CBD-93C5-D0232C854271}" srcOrd="1" destOrd="0" presId="urn:microsoft.com/office/officeart/2005/8/layout/hierarchy2"/>
    <dgm:cxn modelId="{DCBA0330-7BBC-43D5-8492-D6A6B0AFB296}" type="presParOf" srcId="{2939878A-0E6E-4CBD-93C5-D0232C854271}" destId="{3CC7FD9C-A9F1-4EDA-8DC2-B598B3DFE13B}" srcOrd="0" destOrd="0" presId="urn:microsoft.com/office/officeart/2005/8/layout/hierarchy2"/>
    <dgm:cxn modelId="{650BDF19-7625-4CD5-8587-77215C4A7B6C}" type="presParOf" srcId="{2939878A-0E6E-4CBD-93C5-D0232C854271}" destId="{C6C996BA-44F4-466B-9025-EE084808C65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E2B56A-B188-40F5-88E0-C816D749C55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FA6FB1-78D2-4ED3-B5FB-FACD54B63920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CN" sz="1800" b="1" dirty="0"/>
            <a:t>LHC 13TeV</a:t>
          </a:r>
          <a:endParaRPr lang="zh-CN" altLang="en-US" sz="1800" dirty="0"/>
        </a:p>
      </dgm:t>
    </dgm:pt>
    <dgm:pt modelId="{E376AF1C-A781-436F-AD74-A1FE8831D45F}" type="parTrans" cxnId="{4BDCC2EC-C12E-496C-9065-F66BED9A30D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57499B9-666A-4C3C-A38C-F5524A4EE25A}" type="sibTrans" cxnId="{4BDCC2EC-C12E-496C-9065-F66BED9A30D8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89AF07B2-4793-42D6-A59A-1F65020CF773}">
      <dgm:prSet phldrT="[文本]" custT="1"/>
      <dgm:spPr>
        <a:blipFill>
          <a:blip xmlns:r="http://schemas.openxmlformats.org/officeDocument/2006/relationships" r:embed="rId1"/>
          <a:stretch>
            <a:fillRect b="-10256"/>
          </a:stretch>
        </a:blipFill>
        <a:ln w="25400">
          <a:solidFill>
            <a:srgbClr val="FFC00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BD0D31D-D30F-4BBE-B55B-47607F11BCF1}" type="parTrans" cxnId="{F34CACD7-BFEC-431A-9533-1DF328F6C760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A5F34CE8-B3AC-4264-B10E-812491D1124A}" type="sibTrans" cxnId="{F34CACD7-BFEC-431A-9533-1DF328F6C76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A8FED096-E31E-4E56-89F0-84436BF59A7B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zh-CN" sz="1800" b="1" dirty="0"/>
            <a:t>LHC 7&amp;8TeV</a:t>
          </a:r>
          <a:br>
            <a:rPr lang="en-US" altLang="zh-CN" sz="2700" dirty="0"/>
          </a:br>
          <a:r>
            <a:rPr lang="en-US" altLang="zh-CN" sz="1000" dirty="0"/>
            <a:t>1606.02266</a:t>
          </a:r>
          <a:endParaRPr lang="zh-CN" altLang="en-US" sz="1000" dirty="0"/>
        </a:p>
      </dgm:t>
    </dgm:pt>
    <dgm:pt modelId="{0CE6E02A-F338-4482-8DC2-8AE9DB718C38}" type="parTrans" cxnId="{7A67C473-08E5-471E-BC69-CD6B3101C63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EEBF560-D876-44D3-93C0-847A5ACE73E3}" type="sibTrans" cxnId="{7A67C473-08E5-471E-BC69-CD6B3101C63E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CBA3E7DD-E559-4449-9CE5-96359E6D0524}">
      <dgm:prSet custT="1"/>
      <dgm:spPr>
        <a:blipFill>
          <a:blip xmlns:r="http://schemas.openxmlformats.org/officeDocument/2006/relationships" r:embed="rId2"/>
          <a:stretch>
            <a:fillRect t="-1923" b="-6731"/>
          </a:stretch>
        </a:blipFill>
        <a:ln w="25400">
          <a:solidFill>
            <a:srgbClr val="FFC00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4EC02F05-CBD0-4CDD-9887-CFEF1AE7500A}" type="parTrans" cxnId="{7A5BEF73-1F18-41D1-BE3C-0D7D5C15C587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978125C-249A-4344-B3CB-64D7147EB86C}" type="sibTrans" cxnId="{7A5BEF73-1F18-41D1-BE3C-0D7D5C15C587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924B012-B513-488C-8FDE-72A2FE523375}">
      <dgm:prSet custT="1"/>
      <dgm:spPr>
        <a:noFill/>
        <a:ln w="25400">
          <a:solidFill>
            <a:srgbClr val="FFC000"/>
          </a:solidFill>
        </a:ln>
      </dgm:spPr>
      <dgm:t>
        <a:bodyPr/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 marL="0"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1903.10052 ATLAS 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6791130-7D93-4D31-863B-25C98587217C}" type="parTrans" cxnId="{CF5532E6-8B3F-4DA2-B0A3-0840B3434094}">
      <dgm:prSet/>
      <dgm:spPr>
        <a:ln>
          <a:solidFill>
            <a:srgbClr val="FFC00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22ADEBA2-72F6-4993-942A-F464A8351E5C}" type="sibTrans" cxnId="{CF5532E6-8B3F-4DA2-B0A3-0840B343409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A257FFEF-DF47-42BE-BEF6-ADC7DFCD590F}">
      <dgm:prSet custT="1"/>
      <dgm:spPr>
        <a:blipFill>
          <a:blip xmlns:r="http://schemas.openxmlformats.org/officeDocument/2006/relationships" r:embed="rId3"/>
          <a:stretch>
            <a:fillRect b="-2083"/>
          </a:stretch>
        </a:blipFill>
        <a:ln w="25400">
          <a:solidFill>
            <a:srgbClr val="00B05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E78F2064-553F-46DE-A02D-3ED13B9F3AAA}" type="parTrans" cxnId="{12A98FDD-251C-43AB-979D-E63F42C5BA54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C5921E3C-6391-4032-955C-C8F8B5F8ED73}" type="sibTrans" cxnId="{12A98FDD-251C-43AB-979D-E63F42C5BA5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8C01C817-5580-4513-AA9F-DD63DDD3E14A}">
      <dgm:prSet custT="1"/>
      <dgm:spPr>
        <a:blipFill>
          <a:blip xmlns:r="http://schemas.openxmlformats.org/officeDocument/2006/relationships" r:embed="rId4"/>
          <a:stretch>
            <a:fillRect b="-5102"/>
          </a:stretch>
        </a:blipFill>
        <a:ln w="25400">
          <a:solidFill>
            <a:srgbClr val="00B05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DBA848DB-9F61-4364-9B5D-F1384C12BEF7}" type="parTrans" cxnId="{0C5F820D-1B39-4CCF-BAFF-8FB916DA7F52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50516D5-BF66-4C93-81B3-07874656707A}" type="sibTrans" cxnId="{0C5F820D-1B39-4CCF-BAFF-8FB916DA7F5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B7DD0992-87A1-4D70-B08B-A3D9525A11E6}">
      <dgm:prSet custT="1"/>
      <dgm:spPr>
        <a:blipFill>
          <a:blip xmlns:r="http://schemas.openxmlformats.org/officeDocument/2006/relationships" r:embed="rId5"/>
          <a:stretch>
            <a:fillRect b="-4615"/>
          </a:stretch>
        </a:blipFill>
        <a:ln w="25400">
          <a:solidFill>
            <a:srgbClr val="00B05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0D3BA654-5C04-4557-843A-2AF1B4AC5F3C}" type="parTrans" cxnId="{1A5AA8A2-E1C7-41F0-A8E6-BEA9C85E608D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DD2B5129-BFBE-48E2-AC9C-008BE62AF530}" type="sibTrans" cxnId="{1A5AA8A2-E1C7-41F0-A8E6-BEA9C85E608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2E14A49-3FD9-4FF8-9920-BFAF8451A1F6}">
      <dgm:prSet custT="1"/>
      <dgm:spPr>
        <a:blipFill>
          <a:blip xmlns:r="http://schemas.openxmlformats.org/officeDocument/2006/relationships" r:embed="rId6"/>
          <a:stretch>
            <a:fillRect b="-11702"/>
          </a:stretch>
        </a:blipFill>
        <a:ln w="25400">
          <a:solidFill>
            <a:srgbClr val="0070C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96BB615A-D118-457E-8647-376EB5D78BFB}" type="parTrans" cxnId="{8E3C18C3-E5FB-4B08-9460-F7092E12CA1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E9BD5E65-F9FF-4B27-B5F4-E4297D6D2078}" type="sibTrans" cxnId="{8E3C18C3-E5FB-4B08-9460-F7092E12CA1D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B87DE9F4-7E36-452F-AFB5-25EC8DE60FB0}">
      <dgm:prSet custT="1"/>
      <dgm:spPr>
        <a:noFill/>
        <a:ln w="25400"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multilepton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final states</a:t>
          </a:r>
          <a:endParaRPr lang="zh-CN" altLang="en-US" sz="105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A621323E-AD95-473B-AC7F-88CD7C86EA2C}" type="parTrans" cxnId="{5EA2B173-0655-4DAB-87DA-E98B068B1842}">
      <dgm:prSet/>
      <dgm:spPr>
        <a:ln>
          <a:solidFill>
            <a:srgbClr val="7030A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77F810A-DD24-4DAF-B788-9B3EA3E9D757}" type="sibTrans" cxnId="{5EA2B173-0655-4DAB-87DA-E98B068B184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6D3ABF8-2C0B-4C1D-8F4D-909925027EA3}">
      <dgm:prSet custT="1"/>
      <dgm:spPr>
        <a:blipFill>
          <a:blip xmlns:r="http://schemas.openxmlformats.org/officeDocument/2006/relationships" r:embed="rId7"/>
          <a:stretch>
            <a:fillRect b="-8824"/>
          </a:stretch>
        </a:blipFill>
        <a:ln w="25400">
          <a:solidFill>
            <a:srgbClr val="00B05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C47373F-998E-4541-ADD1-30BD2AC10986}" type="parTrans" cxnId="{9B07E666-795E-42D8-A5D2-672C9E1B705C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5587D148-2721-424D-8C0F-0C57E68FCA34}" type="sibTrans" cxnId="{9B07E666-795E-42D8-A5D2-672C9E1B705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E30201F8-4C44-46CC-81E9-396735D1EFB8}">
      <dgm:prSet custT="1"/>
      <dgm:spPr>
        <a:blipFill>
          <a:blip xmlns:r="http://schemas.openxmlformats.org/officeDocument/2006/relationships" r:embed="rId8"/>
          <a:stretch>
            <a:fillRect b="-10227"/>
          </a:stretch>
        </a:blipFill>
        <a:ln w="25400">
          <a:solidFill>
            <a:srgbClr val="00B05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CCCF0B04-15CB-4DA9-85C2-E4CF6A786830}" type="parTrans" cxnId="{11F66DA2-D649-4067-A59E-5243CA7DA629}">
      <dgm:prSet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BCF1EAF-9D4B-4770-A95F-3C186160B0AD}" type="sibTrans" cxnId="{11F66DA2-D649-4067-A59E-5243CA7DA62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894F2E6C-E045-4E4E-9F41-51F5FAFDE47B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VBF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production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2011.08280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77247A67-1B17-495E-8AFE-90DAEF2C71F7}" type="parTrans" cxnId="{5B321288-E18F-46B7-8CEC-85ED0F1AF421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5D3C08D0-0AE1-4BDA-BAC2-50B5BD2AE542}" type="sibTrans" cxnId="{5B321288-E18F-46B7-8CEC-85ED0F1AF42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A85CC65-F4D4-45F6-B83C-DA95D8E9F766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ttH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 </a:t>
          </a: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2111.06712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EF0E5DBB-F5D2-4181-B059-5E5444FDE8E1}" type="parTrans" cxnId="{A57AB50F-BEF8-4F92-AED8-8B15323FEDDB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8C1EA37-B0C7-4094-A528-747F3990AAD5}" type="sibTrans" cxnId="{A57AB50F-BEF8-4F92-AED8-8B15323FEDD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9D444970-9A7C-4CA4-AE67-999E3E3C8264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>
            <a:lnSpc>
              <a:spcPct val="100000"/>
            </a:lnSpc>
            <a:spcAft>
              <a:spcPct val="35000"/>
            </a:spcAft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2007.02873 ATLAS</a:t>
          </a:r>
        </a:p>
      </dgm:t>
    </dgm:pt>
    <dgm:pt modelId="{B596A36C-F6A9-4554-A09D-CAA2CBA83CD6}" type="parTrans" cxnId="{4E561405-210D-4706-841A-CA9E909624FF}">
      <dgm:prSet/>
      <dgm:spPr>
        <a:ln>
          <a:solidFill>
            <a:srgbClr val="92D050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E7F8A906-C697-43D0-988E-3BD5AED5D7D5}" type="sibTrans" cxnId="{4E561405-210D-4706-841A-CA9E909624FF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C4C9F059-4DB3-4120-B3F5-D21FC7741C3A}">
      <dgm:prSet custT="1"/>
      <dgm:spPr>
        <a:blipFill>
          <a:blip xmlns:r="http://schemas.openxmlformats.org/officeDocument/2006/relationships" r:embed="rId9"/>
          <a:stretch>
            <a:fillRect b="-6000"/>
          </a:stretch>
        </a:blipFill>
        <a:ln w="25400">
          <a:solidFill>
            <a:srgbClr val="7030A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B5A5BEF6-5C26-49F8-B176-DE14CEE4C66D}" type="parTrans" cxnId="{EE366BD0-B3EA-465A-919B-8CFCA6584ED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0C643A3F-4746-4B43-9167-CF03F551247C}" type="sibTrans" cxnId="{EE366BD0-B3EA-465A-919B-8CFCA6584ED5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94BB375-E670-4F4C-AF00-E4982FF4F13A}">
      <dgm:prSet custT="1"/>
      <dgm:spPr>
        <a:blipFill>
          <a:blip xmlns:r="http://schemas.openxmlformats.org/officeDocument/2006/relationships" r:embed="rId10"/>
          <a:stretch>
            <a:fillRect t="-1111" b="-5556"/>
          </a:stretch>
        </a:blipFill>
        <a:ln w="25400">
          <a:solidFill>
            <a:srgbClr val="7030A0"/>
          </a:solidFill>
        </a:ln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3720119-57AB-4F5D-A760-7CD6E94ED11B}" type="parTrans" cxnId="{BD0D51C5-22AE-4463-B2B9-A85BB839536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24430360-B7DA-4177-98BD-27006F317FC4}" type="sibTrans" cxnId="{BD0D51C5-22AE-4463-B2B9-A85BB839536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FF787163-9073-4CF3-9E63-04851F65B239}" type="pres">
      <dgm:prSet presAssocID="{06E2B56A-B188-40F5-88E0-C816D749C5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39FD6D8-AF53-475B-B1AC-5B8A287AB25A}" type="pres">
      <dgm:prSet presAssocID="{16FA6FB1-78D2-4ED3-B5FB-FACD54B63920}" presName="root1" presStyleCnt="0"/>
      <dgm:spPr/>
    </dgm:pt>
    <dgm:pt modelId="{ADBC6FBA-5DCA-431D-B374-2FF46F98C336}" type="pres">
      <dgm:prSet presAssocID="{16FA6FB1-78D2-4ED3-B5FB-FACD54B63920}" presName="LevelOneTextNode" presStyleLbl="node0" presStyleIdx="0" presStyleCnt="2" custScaleX="155750" custScaleY="83782">
        <dgm:presLayoutVars>
          <dgm:chPref val="3"/>
        </dgm:presLayoutVars>
      </dgm:prSet>
      <dgm:spPr/>
    </dgm:pt>
    <dgm:pt modelId="{300F5F06-DDB0-406A-97AB-27929F2C8C59}" type="pres">
      <dgm:prSet presAssocID="{16FA6FB1-78D2-4ED3-B5FB-FACD54B63920}" presName="level2hierChild" presStyleCnt="0"/>
      <dgm:spPr/>
    </dgm:pt>
    <dgm:pt modelId="{AB818B1A-43F4-4B46-A5E8-8920B73DA87D}" type="pres">
      <dgm:prSet presAssocID="{3BD0D31D-D30F-4BBE-B55B-47607F11BCF1}" presName="conn2-1" presStyleLbl="parChTrans1D2" presStyleIdx="0" presStyleCnt="4"/>
      <dgm:spPr/>
    </dgm:pt>
    <dgm:pt modelId="{C93714C7-594D-4395-9863-5AFBE60E90EA}" type="pres">
      <dgm:prSet presAssocID="{3BD0D31D-D30F-4BBE-B55B-47607F11BCF1}" presName="connTx" presStyleLbl="parChTrans1D2" presStyleIdx="0" presStyleCnt="4"/>
      <dgm:spPr/>
    </dgm:pt>
    <dgm:pt modelId="{2F778092-125B-4D41-8DBF-759F17BBC30F}" type="pres">
      <dgm:prSet presAssocID="{89AF07B2-4793-42D6-A59A-1F65020CF773}" presName="root2" presStyleCnt="0"/>
      <dgm:spPr/>
    </dgm:pt>
    <dgm:pt modelId="{C68509EC-B68B-4D7B-BBCF-0096151788B6}" type="pres">
      <dgm:prSet presAssocID="{89AF07B2-4793-42D6-A59A-1F65020CF773}" presName="LevelTwoTextNode" presStyleLbl="node2" presStyleIdx="0" presStyleCnt="4" custScaleX="105479" custScaleY="63357">
        <dgm:presLayoutVars>
          <dgm:chPref val="3"/>
        </dgm:presLayoutVars>
      </dgm:prSet>
      <dgm:spPr>
        <a:prstGeom prst="roundRect">
          <a:avLst/>
        </a:prstGeom>
      </dgm:spPr>
    </dgm:pt>
    <dgm:pt modelId="{3765FF78-543C-41AB-9826-3CE4B6B2159C}" type="pres">
      <dgm:prSet presAssocID="{89AF07B2-4793-42D6-A59A-1F65020CF773}" presName="level3hierChild" presStyleCnt="0"/>
      <dgm:spPr/>
    </dgm:pt>
    <dgm:pt modelId="{DCE977C0-6DC7-4B39-A74F-E84E168A4AB3}" type="pres">
      <dgm:prSet presAssocID="{96791130-7D93-4D31-863B-25C98587217C}" presName="conn2-1" presStyleLbl="parChTrans1D3" presStyleIdx="0" presStyleCnt="8"/>
      <dgm:spPr/>
    </dgm:pt>
    <dgm:pt modelId="{77B4E5DB-7D3A-4A03-9DD2-76C60716DB36}" type="pres">
      <dgm:prSet presAssocID="{96791130-7D93-4D31-863B-25C98587217C}" presName="connTx" presStyleLbl="parChTrans1D3" presStyleIdx="0" presStyleCnt="8"/>
      <dgm:spPr/>
    </dgm:pt>
    <dgm:pt modelId="{008E2AD8-8156-4922-B0AF-AD5E06C846D3}" type="pres">
      <dgm:prSet presAssocID="{0924B012-B513-488C-8FDE-72A2FE523375}" presName="root2" presStyleCnt="0"/>
      <dgm:spPr/>
    </dgm:pt>
    <dgm:pt modelId="{821A0C75-BCF4-46CB-B00E-CEAE66C53157}" type="pres">
      <dgm:prSet presAssocID="{0924B012-B513-488C-8FDE-72A2FE523375}" presName="LevelTwoTextNode" presStyleLbl="node3" presStyleIdx="0" presStyleCnt="8" custScaleX="78696" custScaleY="56621">
        <dgm:presLayoutVars>
          <dgm:chPref val="3"/>
        </dgm:presLayoutVars>
      </dgm:prSet>
      <dgm:spPr/>
    </dgm:pt>
    <dgm:pt modelId="{2DF567A4-D774-49C4-AE13-5D9A578CD23C}" type="pres">
      <dgm:prSet presAssocID="{0924B012-B513-488C-8FDE-72A2FE523375}" presName="level3hierChild" presStyleCnt="0"/>
      <dgm:spPr/>
    </dgm:pt>
    <dgm:pt modelId="{69F340AA-1FA1-48F0-9430-F64C034462FD}" type="pres">
      <dgm:prSet presAssocID="{4EC02F05-CBD0-4CDD-9887-CFEF1AE7500A}" presName="conn2-1" presStyleLbl="parChTrans1D3" presStyleIdx="1" presStyleCnt="8"/>
      <dgm:spPr/>
    </dgm:pt>
    <dgm:pt modelId="{4AB4EA24-3A32-4CD4-BC2F-F92C0AF58CF2}" type="pres">
      <dgm:prSet presAssocID="{4EC02F05-CBD0-4CDD-9887-CFEF1AE7500A}" presName="connTx" presStyleLbl="parChTrans1D3" presStyleIdx="1" presStyleCnt="8"/>
      <dgm:spPr/>
    </dgm:pt>
    <dgm:pt modelId="{10EC4632-18D7-4CF3-9A99-DEE281DCC0A7}" type="pres">
      <dgm:prSet presAssocID="{CBA3E7DD-E559-4449-9CE5-96359E6D0524}" presName="root2" presStyleCnt="0"/>
      <dgm:spPr/>
    </dgm:pt>
    <dgm:pt modelId="{A8822512-047A-4AFC-B805-3128A2F33841}" type="pres">
      <dgm:prSet presAssocID="{CBA3E7DD-E559-4449-9CE5-96359E6D0524}" presName="LevelTwoTextNode" presStyleLbl="node3" presStyleIdx="1" presStyleCnt="8" custScaleX="110839" custScaleY="85551">
        <dgm:presLayoutVars>
          <dgm:chPref val="3"/>
        </dgm:presLayoutVars>
      </dgm:prSet>
      <dgm:spPr/>
    </dgm:pt>
    <dgm:pt modelId="{CF17F760-1B89-4455-8EDB-83CFB0BFB64A}" type="pres">
      <dgm:prSet presAssocID="{CBA3E7DD-E559-4449-9CE5-96359E6D0524}" presName="level3hierChild" presStyleCnt="0"/>
      <dgm:spPr/>
    </dgm:pt>
    <dgm:pt modelId="{BE13E265-1AFD-49C0-9547-C7B77E4421E4}" type="pres">
      <dgm:prSet presAssocID="{E78F2064-553F-46DE-A02D-3ED13B9F3AAA}" presName="conn2-1" presStyleLbl="parChTrans1D2" presStyleIdx="1" presStyleCnt="4"/>
      <dgm:spPr/>
    </dgm:pt>
    <dgm:pt modelId="{888E32EE-04F2-4F7A-8EF1-876F5D847255}" type="pres">
      <dgm:prSet presAssocID="{E78F2064-553F-46DE-A02D-3ED13B9F3AAA}" presName="connTx" presStyleLbl="parChTrans1D2" presStyleIdx="1" presStyleCnt="4"/>
      <dgm:spPr/>
    </dgm:pt>
    <dgm:pt modelId="{6209D8C8-AB45-40B4-871F-008650F4D8CC}" type="pres">
      <dgm:prSet presAssocID="{A257FFEF-DF47-42BE-BEF6-ADC7DFCD590F}" presName="root2" presStyleCnt="0"/>
      <dgm:spPr/>
    </dgm:pt>
    <dgm:pt modelId="{FB397B62-003C-4B2E-8FC2-DB2EDD9583CE}" type="pres">
      <dgm:prSet presAssocID="{A257FFEF-DF47-42BE-BEF6-ADC7DFCD590F}" presName="LevelTwoTextNode" presStyleLbl="node2" presStyleIdx="1" presStyleCnt="4" custScaleY="38381">
        <dgm:presLayoutVars>
          <dgm:chPref val="3"/>
        </dgm:presLayoutVars>
      </dgm:prSet>
      <dgm:spPr>
        <a:prstGeom prst="roundRect">
          <a:avLst/>
        </a:prstGeom>
      </dgm:spPr>
    </dgm:pt>
    <dgm:pt modelId="{21BB1E81-C308-4EA0-8504-8A2430B1FEBA}" type="pres">
      <dgm:prSet presAssocID="{A257FFEF-DF47-42BE-BEF6-ADC7DFCD590F}" presName="level3hierChild" presStyleCnt="0"/>
      <dgm:spPr/>
    </dgm:pt>
    <dgm:pt modelId="{2FBEDD11-918C-4540-BF1B-B5EE510E2FB9}" type="pres">
      <dgm:prSet presAssocID="{DBA848DB-9F61-4364-9B5D-F1384C12BEF7}" presName="conn2-1" presStyleLbl="parChTrans1D3" presStyleIdx="2" presStyleCnt="8"/>
      <dgm:spPr/>
    </dgm:pt>
    <dgm:pt modelId="{C973AAFF-F204-4EA4-9663-2D63E3163094}" type="pres">
      <dgm:prSet presAssocID="{DBA848DB-9F61-4364-9B5D-F1384C12BEF7}" presName="connTx" presStyleLbl="parChTrans1D3" presStyleIdx="2" presStyleCnt="8"/>
      <dgm:spPr/>
    </dgm:pt>
    <dgm:pt modelId="{C6DB8569-AF9F-4140-A8CC-B9616AF90715}" type="pres">
      <dgm:prSet presAssocID="{8C01C817-5580-4513-AA9F-DD63DDD3E14A}" presName="root2" presStyleCnt="0"/>
      <dgm:spPr/>
    </dgm:pt>
    <dgm:pt modelId="{B07D54DC-DE19-42CF-B536-4A5B62B8EC37}" type="pres">
      <dgm:prSet presAssocID="{8C01C817-5580-4513-AA9F-DD63DDD3E14A}" presName="LevelTwoTextNode" presStyleLbl="node3" presStyleIdx="2" presStyleCnt="8" custScaleY="81124">
        <dgm:presLayoutVars>
          <dgm:chPref val="3"/>
        </dgm:presLayoutVars>
      </dgm:prSet>
      <dgm:spPr/>
    </dgm:pt>
    <dgm:pt modelId="{C9D1357D-EC60-4E92-AE97-2C7DE8D4EC46}" type="pres">
      <dgm:prSet presAssocID="{8C01C817-5580-4513-AA9F-DD63DDD3E14A}" presName="level3hierChild" presStyleCnt="0"/>
      <dgm:spPr/>
    </dgm:pt>
    <dgm:pt modelId="{4F39FDB4-403C-4B3F-A9DB-28FD201C6FFE}" type="pres">
      <dgm:prSet presAssocID="{0D3BA654-5C04-4557-843A-2AF1B4AC5F3C}" presName="conn2-1" presStyleLbl="parChTrans1D3" presStyleIdx="3" presStyleCnt="8"/>
      <dgm:spPr/>
    </dgm:pt>
    <dgm:pt modelId="{AF107889-BA2D-4F44-8743-FF08FCE382C3}" type="pres">
      <dgm:prSet presAssocID="{0D3BA654-5C04-4557-843A-2AF1B4AC5F3C}" presName="connTx" presStyleLbl="parChTrans1D3" presStyleIdx="3" presStyleCnt="8"/>
      <dgm:spPr/>
    </dgm:pt>
    <dgm:pt modelId="{968D635B-05B0-4944-AB70-AFD49D931906}" type="pres">
      <dgm:prSet presAssocID="{B7DD0992-87A1-4D70-B08B-A3D9525A11E6}" presName="root2" presStyleCnt="0"/>
      <dgm:spPr/>
    </dgm:pt>
    <dgm:pt modelId="{9324B6F3-F1F2-4310-8163-BFBEF6FA844A}" type="pres">
      <dgm:prSet presAssocID="{B7DD0992-87A1-4D70-B08B-A3D9525A11E6}" presName="LevelTwoTextNode" presStyleLbl="node3" presStyleIdx="3" presStyleCnt="8" custScaleX="115250" custScaleY="107853">
        <dgm:presLayoutVars>
          <dgm:chPref val="3"/>
        </dgm:presLayoutVars>
      </dgm:prSet>
      <dgm:spPr/>
    </dgm:pt>
    <dgm:pt modelId="{6EE385C1-2B81-4A31-ADE0-321F0AEA3F1A}" type="pres">
      <dgm:prSet presAssocID="{B7DD0992-87A1-4D70-B08B-A3D9525A11E6}" presName="level3hierChild" presStyleCnt="0"/>
      <dgm:spPr/>
    </dgm:pt>
    <dgm:pt modelId="{17F57621-70BB-4E58-BD06-D56A0C9E6E04}" type="pres">
      <dgm:prSet presAssocID="{FC47373F-998E-4541-ADD1-30BD2AC10986}" presName="conn2-1" presStyleLbl="parChTrans1D3" presStyleIdx="4" presStyleCnt="8"/>
      <dgm:spPr/>
    </dgm:pt>
    <dgm:pt modelId="{AC147661-6E9C-4555-9D9A-57FCB51B12A7}" type="pres">
      <dgm:prSet presAssocID="{FC47373F-998E-4541-ADD1-30BD2AC10986}" presName="connTx" presStyleLbl="parChTrans1D3" presStyleIdx="4" presStyleCnt="8"/>
      <dgm:spPr/>
    </dgm:pt>
    <dgm:pt modelId="{4067F438-FBF7-4512-899E-D8127412DD3E}" type="pres">
      <dgm:prSet presAssocID="{06D3ABF8-2C0B-4C1D-8F4D-909925027EA3}" presName="root2" presStyleCnt="0"/>
      <dgm:spPr/>
    </dgm:pt>
    <dgm:pt modelId="{23C437E9-5EFD-4411-964A-584179DA5A49}" type="pres">
      <dgm:prSet presAssocID="{06D3ABF8-2C0B-4C1D-8F4D-909925027EA3}" presName="LevelTwoTextNode" presStyleLbl="node3" presStyleIdx="4" presStyleCnt="8" custScaleY="55478">
        <dgm:presLayoutVars>
          <dgm:chPref val="3"/>
        </dgm:presLayoutVars>
      </dgm:prSet>
      <dgm:spPr/>
    </dgm:pt>
    <dgm:pt modelId="{6268607B-767B-4087-A9A1-05B89AAB01F7}" type="pres">
      <dgm:prSet presAssocID="{06D3ABF8-2C0B-4C1D-8F4D-909925027EA3}" presName="level3hierChild" presStyleCnt="0"/>
      <dgm:spPr/>
    </dgm:pt>
    <dgm:pt modelId="{8A78A24F-76B1-4575-8AE0-1D114216B696}" type="pres">
      <dgm:prSet presAssocID="{77247A67-1B17-495E-8AFE-90DAEF2C71F7}" presName="conn2-1" presStyleLbl="parChTrans1D4" presStyleIdx="0" presStyleCnt="3"/>
      <dgm:spPr/>
    </dgm:pt>
    <dgm:pt modelId="{2FCBFF49-5E4F-439F-B880-CCFB44E09431}" type="pres">
      <dgm:prSet presAssocID="{77247A67-1B17-495E-8AFE-90DAEF2C71F7}" presName="connTx" presStyleLbl="parChTrans1D4" presStyleIdx="0" presStyleCnt="3"/>
      <dgm:spPr/>
    </dgm:pt>
    <dgm:pt modelId="{BD04E561-3E4E-4ABB-B372-B8EBAC6804CE}" type="pres">
      <dgm:prSet presAssocID="{894F2E6C-E045-4E4E-9F41-51F5FAFDE47B}" presName="root2" presStyleCnt="0"/>
      <dgm:spPr/>
    </dgm:pt>
    <dgm:pt modelId="{6E8874F3-1BE9-455B-AB65-A3F17BB6E6F3}" type="pres">
      <dgm:prSet presAssocID="{894F2E6C-E045-4E4E-9F41-51F5FAFDE47B}" presName="LevelTwoTextNode" presStyleLbl="node4" presStyleIdx="0" presStyleCnt="3" custScaleY="54612">
        <dgm:presLayoutVars>
          <dgm:chPref val="3"/>
        </dgm:presLayoutVars>
      </dgm:prSet>
      <dgm:spPr/>
    </dgm:pt>
    <dgm:pt modelId="{2CC67D81-149C-4099-91EE-B8A20E3A91AA}" type="pres">
      <dgm:prSet presAssocID="{894F2E6C-E045-4E4E-9F41-51F5FAFDE47B}" presName="level3hierChild" presStyleCnt="0"/>
      <dgm:spPr/>
    </dgm:pt>
    <dgm:pt modelId="{5EF92202-840B-419F-8040-C47D91F4B4ED}" type="pres">
      <dgm:prSet presAssocID="{EF0E5DBB-F5D2-4181-B059-5E5444FDE8E1}" presName="conn2-1" presStyleLbl="parChTrans1D4" presStyleIdx="1" presStyleCnt="3"/>
      <dgm:spPr/>
    </dgm:pt>
    <dgm:pt modelId="{AFDA104D-46F1-4BC0-97F5-42784429E83C}" type="pres">
      <dgm:prSet presAssocID="{EF0E5DBB-F5D2-4181-B059-5E5444FDE8E1}" presName="connTx" presStyleLbl="parChTrans1D4" presStyleIdx="1" presStyleCnt="3"/>
      <dgm:spPr/>
    </dgm:pt>
    <dgm:pt modelId="{E589BE32-B5E6-4E7D-B79C-BCCB5E21618F}" type="pres">
      <dgm:prSet presAssocID="{9A85CC65-F4D4-45F6-B83C-DA95D8E9F766}" presName="root2" presStyleCnt="0"/>
      <dgm:spPr/>
    </dgm:pt>
    <dgm:pt modelId="{EF38CBE6-BB74-4090-8CFE-0AA028293D1B}" type="pres">
      <dgm:prSet presAssocID="{9A85CC65-F4D4-45F6-B83C-DA95D8E9F766}" presName="LevelTwoTextNode" presStyleLbl="node4" presStyleIdx="1" presStyleCnt="3" custScaleY="52528">
        <dgm:presLayoutVars>
          <dgm:chPref val="3"/>
        </dgm:presLayoutVars>
      </dgm:prSet>
      <dgm:spPr/>
    </dgm:pt>
    <dgm:pt modelId="{13253639-52CF-4048-AF13-4E983F04307B}" type="pres">
      <dgm:prSet presAssocID="{9A85CC65-F4D4-45F6-B83C-DA95D8E9F766}" presName="level3hierChild" presStyleCnt="0"/>
      <dgm:spPr/>
    </dgm:pt>
    <dgm:pt modelId="{702D4A5D-6693-4438-8843-E13675281402}" type="pres">
      <dgm:prSet presAssocID="{B596A36C-F6A9-4554-A09D-CAA2CBA83CD6}" presName="conn2-1" presStyleLbl="parChTrans1D4" presStyleIdx="2" presStyleCnt="3"/>
      <dgm:spPr/>
    </dgm:pt>
    <dgm:pt modelId="{024445BB-A545-4271-8157-0944166F6B28}" type="pres">
      <dgm:prSet presAssocID="{B596A36C-F6A9-4554-A09D-CAA2CBA83CD6}" presName="connTx" presStyleLbl="parChTrans1D4" presStyleIdx="2" presStyleCnt="3"/>
      <dgm:spPr/>
    </dgm:pt>
    <dgm:pt modelId="{2509F764-4C0C-462D-975E-41A694861564}" type="pres">
      <dgm:prSet presAssocID="{9D444970-9A7C-4CA4-AE67-999E3E3C8264}" presName="root2" presStyleCnt="0"/>
      <dgm:spPr/>
    </dgm:pt>
    <dgm:pt modelId="{00154981-F938-4427-9B62-B550C4126480}" type="pres">
      <dgm:prSet presAssocID="{9D444970-9A7C-4CA4-AE67-999E3E3C8264}" presName="LevelTwoTextNode" presStyleLbl="node4" presStyleIdx="2" presStyleCnt="3" custScaleY="46401">
        <dgm:presLayoutVars>
          <dgm:chPref val="3"/>
        </dgm:presLayoutVars>
      </dgm:prSet>
      <dgm:spPr/>
    </dgm:pt>
    <dgm:pt modelId="{5E1C6BAF-E163-4C82-925C-56A723A6AB8F}" type="pres">
      <dgm:prSet presAssocID="{9D444970-9A7C-4CA4-AE67-999E3E3C8264}" presName="level3hierChild" presStyleCnt="0"/>
      <dgm:spPr/>
    </dgm:pt>
    <dgm:pt modelId="{7D8C17DB-9911-4481-8763-6BDCF9862F77}" type="pres">
      <dgm:prSet presAssocID="{CCCF0B04-15CB-4DA9-85C2-E4CF6A786830}" presName="conn2-1" presStyleLbl="parChTrans1D3" presStyleIdx="5" presStyleCnt="8"/>
      <dgm:spPr/>
    </dgm:pt>
    <dgm:pt modelId="{CB259330-6019-4983-923B-E416BB193538}" type="pres">
      <dgm:prSet presAssocID="{CCCF0B04-15CB-4DA9-85C2-E4CF6A786830}" presName="connTx" presStyleLbl="parChTrans1D3" presStyleIdx="5" presStyleCnt="8"/>
      <dgm:spPr/>
    </dgm:pt>
    <dgm:pt modelId="{E288C038-7F31-4242-A91F-517B5EC9FDBD}" type="pres">
      <dgm:prSet presAssocID="{E30201F8-4C44-46CC-81E9-396735D1EFB8}" presName="root2" presStyleCnt="0"/>
      <dgm:spPr/>
    </dgm:pt>
    <dgm:pt modelId="{F8592C6E-BDFD-476C-8F09-AC554CE33AC3}" type="pres">
      <dgm:prSet presAssocID="{E30201F8-4C44-46CC-81E9-396735D1EFB8}" presName="LevelTwoTextNode" presStyleLbl="node3" presStyleIdx="5" presStyleCnt="8" custScaleY="72302">
        <dgm:presLayoutVars>
          <dgm:chPref val="3"/>
        </dgm:presLayoutVars>
      </dgm:prSet>
      <dgm:spPr/>
    </dgm:pt>
    <dgm:pt modelId="{3433EB4D-07F2-4FB6-B302-2BDA683C57F6}" type="pres">
      <dgm:prSet presAssocID="{E30201F8-4C44-46CC-81E9-396735D1EFB8}" presName="level3hierChild" presStyleCnt="0"/>
      <dgm:spPr/>
    </dgm:pt>
    <dgm:pt modelId="{39560EBA-B43D-4E28-A602-682948A7DAAE}" type="pres">
      <dgm:prSet presAssocID="{96BB615A-D118-457E-8647-376EB5D78BFB}" presName="conn2-1" presStyleLbl="parChTrans1D2" presStyleIdx="2" presStyleCnt="4"/>
      <dgm:spPr/>
    </dgm:pt>
    <dgm:pt modelId="{2413AB96-AAD1-4177-A1F0-20BCC0732DC9}" type="pres">
      <dgm:prSet presAssocID="{96BB615A-D118-457E-8647-376EB5D78BFB}" presName="connTx" presStyleLbl="parChTrans1D2" presStyleIdx="2" presStyleCnt="4"/>
      <dgm:spPr/>
    </dgm:pt>
    <dgm:pt modelId="{C286458A-0CB1-4E29-A81E-2C3FF83404BE}" type="pres">
      <dgm:prSet presAssocID="{92E14A49-3FD9-4FF8-9920-BFAF8451A1F6}" presName="root2" presStyleCnt="0"/>
      <dgm:spPr/>
    </dgm:pt>
    <dgm:pt modelId="{04B3D9A7-CBBB-4ECC-86C7-D9C68FD4089C}" type="pres">
      <dgm:prSet presAssocID="{92E14A49-3FD9-4FF8-9920-BFAF8451A1F6}" presName="LevelTwoTextNode" presStyleLbl="node2" presStyleIdx="2" presStyleCnt="4" custScaleY="76759">
        <dgm:presLayoutVars>
          <dgm:chPref val="3"/>
        </dgm:presLayoutVars>
      </dgm:prSet>
      <dgm:spPr>
        <a:prstGeom prst="roundRect">
          <a:avLst/>
        </a:prstGeom>
      </dgm:spPr>
    </dgm:pt>
    <dgm:pt modelId="{00833070-203B-44B5-BEA6-E7AE4A1C0CDF}" type="pres">
      <dgm:prSet presAssocID="{92E14A49-3FD9-4FF8-9920-BFAF8451A1F6}" presName="level3hierChild" presStyleCnt="0"/>
      <dgm:spPr/>
    </dgm:pt>
    <dgm:pt modelId="{40F3A87E-7DAB-4511-90E2-9912598047F0}" type="pres">
      <dgm:prSet presAssocID="{A621323E-AD95-473B-AC7F-88CD7C86EA2C}" presName="conn2-1" presStyleLbl="parChTrans1D2" presStyleIdx="3" presStyleCnt="4"/>
      <dgm:spPr/>
    </dgm:pt>
    <dgm:pt modelId="{D9F06B02-39F8-42FA-A14B-B35CDAD9985D}" type="pres">
      <dgm:prSet presAssocID="{A621323E-AD95-473B-AC7F-88CD7C86EA2C}" presName="connTx" presStyleLbl="parChTrans1D2" presStyleIdx="3" presStyleCnt="4"/>
      <dgm:spPr/>
    </dgm:pt>
    <dgm:pt modelId="{CF79112C-CC52-4FEB-888C-677FDD3E140E}" type="pres">
      <dgm:prSet presAssocID="{B87DE9F4-7E36-452F-AFB5-25EC8DE60FB0}" presName="root2" presStyleCnt="0"/>
      <dgm:spPr/>
    </dgm:pt>
    <dgm:pt modelId="{CFA81132-D090-4AFC-B8C2-EBA8CF8997AA}" type="pres">
      <dgm:prSet presAssocID="{B87DE9F4-7E36-452F-AFB5-25EC8DE60FB0}" presName="LevelTwoTextNode" presStyleLbl="node2" presStyleIdx="3" presStyleCnt="4" custScaleX="133462" custScaleY="43029">
        <dgm:presLayoutVars>
          <dgm:chPref val="3"/>
        </dgm:presLayoutVars>
      </dgm:prSet>
      <dgm:spPr/>
    </dgm:pt>
    <dgm:pt modelId="{FD4A17F7-E62A-44C7-83FA-9B4BC9D43BB6}" type="pres">
      <dgm:prSet presAssocID="{B87DE9F4-7E36-452F-AFB5-25EC8DE60FB0}" presName="level3hierChild" presStyleCnt="0"/>
      <dgm:spPr/>
    </dgm:pt>
    <dgm:pt modelId="{A53F7156-31BC-4DDD-890E-092DAF727FDC}" type="pres">
      <dgm:prSet presAssocID="{B5A5BEF6-5C26-49F8-B176-DE14CEE4C66D}" presName="conn2-1" presStyleLbl="parChTrans1D3" presStyleIdx="6" presStyleCnt="8"/>
      <dgm:spPr/>
    </dgm:pt>
    <dgm:pt modelId="{3B5A20CE-81F6-4E90-BBAC-93B7D469DE26}" type="pres">
      <dgm:prSet presAssocID="{B5A5BEF6-5C26-49F8-B176-DE14CEE4C66D}" presName="connTx" presStyleLbl="parChTrans1D3" presStyleIdx="6" presStyleCnt="8"/>
      <dgm:spPr/>
    </dgm:pt>
    <dgm:pt modelId="{E46B55BA-4A4E-45EE-86D1-8D678DCE0C70}" type="pres">
      <dgm:prSet presAssocID="{C4C9F059-4DB3-4120-B3F5-D21FC7741C3A}" presName="root2" presStyleCnt="0"/>
      <dgm:spPr/>
    </dgm:pt>
    <dgm:pt modelId="{9F2E5271-C26A-4BD8-9987-543592DDDD68}" type="pres">
      <dgm:prSet presAssocID="{C4C9F059-4DB3-4120-B3F5-D21FC7741C3A}" presName="LevelTwoTextNode" presStyleLbl="node3" presStyleIdx="6" presStyleCnt="8" custScaleY="82345">
        <dgm:presLayoutVars>
          <dgm:chPref val="3"/>
        </dgm:presLayoutVars>
      </dgm:prSet>
      <dgm:spPr/>
    </dgm:pt>
    <dgm:pt modelId="{C3886E86-CFEC-4DBE-B6D9-F9C1AA260FEF}" type="pres">
      <dgm:prSet presAssocID="{C4C9F059-4DB3-4120-B3F5-D21FC7741C3A}" presName="level3hierChild" presStyleCnt="0"/>
      <dgm:spPr/>
    </dgm:pt>
    <dgm:pt modelId="{7FF89BEB-9BBE-4345-A9D3-A3ECE1FBDB78}" type="pres">
      <dgm:prSet presAssocID="{33720119-57AB-4F5D-A760-7CD6E94ED11B}" presName="conn2-1" presStyleLbl="parChTrans1D3" presStyleIdx="7" presStyleCnt="8"/>
      <dgm:spPr/>
    </dgm:pt>
    <dgm:pt modelId="{056D8338-0B1D-4F4F-A9FB-572368DFC950}" type="pres">
      <dgm:prSet presAssocID="{33720119-57AB-4F5D-A760-7CD6E94ED11B}" presName="connTx" presStyleLbl="parChTrans1D3" presStyleIdx="7" presStyleCnt="8"/>
      <dgm:spPr/>
    </dgm:pt>
    <dgm:pt modelId="{4302F5E3-29E6-4F07-A27A-AD694F7A815D}" type="pres">
      <dgm:prSet presAssocID="{794BB375-E670-4F4C-AF00-E4982FF4F13A}" presName="root2" presStyleCnt="0"/>
      <dgm:spPr/>
    </dgm:pt>
    <dgm:pt modelId="{1CE23837-AB6F-421F-BF6B-4661D4FFC277}" type="pres">
      <dgm:prSet presAssocID="{794BB375-E670-4F4C-AF00-E4982FF4F13A}" presName="LevelTwoTextNode" presStyleLbl="node3" presStyleIdx="7" presStyleCnt="8" custScaleX="225663" custScaleY="73403">
        <dgm:presLayoutVars>
          <dgm:chPref val="3"/>
        </dgm:presLayoutVars>
      </dgm:prSet>
      <dgm:spPr/>
    </dgm:pt>
    <dgm:pt modelId="{DA458486-0709-4186-A84B-DA16CFE50BED}" type="pres">
      <dgm:prSet presAssocID="{794BB375-E670-4F4C-AF00-E4982FF4F13A}" presName="level3hierChild" presStyleCnt="0"/>
      <dgm:spPr/>
    </dgm:pt>
    <dgm:pt modelId="{2939878A-0E6E-4CBD-93C5-D0232C854271}" type="pres">
      <dgm:prSet presAssocID="{A8FED096-E31E-4E56-89F0-84436BF59A7B}" presName="root1" presStyleCnt="0"/>
      <dgm:spPr/>
    </dgm:pt>
    <dgm:pt modelId="{3CC7FD9C-A9F1-4EDA-8DC2-B598B3DFE13B}" type="pres">
      <dgm:prSet presAssocID="{A8FED096-E31E-4E56-89F0-84436BF59A7B}" presName="LevelOneTextNode" presStyleLbl="node0" presStyleIdx="1" presStyleCnt="2" custScaleX="157425" custScaleY="83879">
        <dgm:presLayoutVars>
          <dgm:chPref val="3"/>
        </dgm:presLayoutVars>
      </dgm:prSet>
      <dgm:spPr/>
    </dgm:pt>
    <dgm:pt modelId="{C6C996BA-44F4-466B-9025-EE084808C656}" type="pres">
      <dgm:prSet presAssocID="{A8FED096-E31E-4E56-89F0-84436BF59A7B}" presName="level2hierChild" presStyleCnt="0"/>
      <dgm:spPr/>
    </dgm:pt>
  </dgm:ptLst>
  <dgm:cxnLst>
    <dgm:cxn modelId="{4E561405-210D-4706-841A-CA9E909624FF}" srcId="{06D3ABF8-2C0B-4C1D-8F4D-909925027EA3}" destId="{9D444970-9A7C-4CA4-AE67-999E3E3C8264}" srcOrd="2" destOrd="0" parTransId="{B596A36C-F6A9-4554-A09D-CAA2CBA83CD6}" sibTransId="{E7F8A906-C697-43D0-988E-3BD5AED5D7D5}"/>
    <dgm:cxn modelId="{0C5F820D-1B39-4CCF-BAFF-8FB916DA7F52}" srcId="{A257FFEF-DF47-42BE-BEF6-ADC7DFCD590F}" destId="{8C01C817-5580-4513-AA9F-DD63DDD3E14A}" srcOrd="0" destOrd="0" parTransId="{DBA848DB-9F61-4364-9B5D-F1384C12BEF7}" sibTransId="{050516D5-BF66-4C93-81B3-07874656707A}"/>
    <dgm:cxn modelId="{80F31E0E-7979-4969-BD3B-EB1322168CDE}" type="presOf" srcId="{B87DE9F4-7E36-452F-AFB5-25EC8DE60FB0}" destId="{CFA81132-D090-4AFC-B8C2-EBA8CF8997AA}" srcOrd="0" destOrd="0" presId="urn:microsoft.com/office/officeart/2005/8/layout/hierarchy2"/>
    <dgm:cxn modelId="{A57AB50F-BEF8-4F92-AED8-8B15323FEDDB}" srcId="{06D3ABF8-2C0B-4C1D-8F4D-909925027EA3}" destId="{9A85CC65-F4D4-45F6-B83C-DA95D8E9F766}" srcOrd="1" destOrd="0" parTransId="{EF0E5DBB-F5D2-4181-B059-5E5444FDE8E1}" sibTransId="{78C1EA37-B0C7-4094-A528-747F3990AAD5}"/>
    <dgm:cxn modelId="{5C72561B-C221-4A2D-8283-351C13C74B8B}" type="presOf" srcId="{B5A5BEF6-5C26-49F8-B176-DE14CEE4C66D}" destId="{3B5A20CE-81F6-4E90-BBAC-93B7D469DE26}" srcOrd="1" destOrd="0" presId="urn:microsoft.com/office/officeart/2005/8/layout/hierarchy2"/>
    <dgm:cxn modelId="{033CA421-FE73-479E-AD6A-2A39E912D4E2}" type="presOf" srcId="{E30201F8-4C44-46CC-81E9-396735D1EFB8}" destId="{F8592C6E-BDFD-476C-8F09-AC554CE33AC3}" srcOrd="0" destOrd="0" presId="urn:microsoft.com/office/officeart/2005/8/layout/hierarchy2"/>
    <dgm:cxn modelId="{53183F29-70CF-48F4-BCB0-A890227DE1A5}" type="presOf" srcId="{E78F2064-553F-46DE-A02D-3ED13B9F3AAA}" destId="{BE13E265-1AFD-49C0-9547-C7B77E4421E4}" srcOrd="0" destOrd="0" presId="urn:microsoft.com/office/officeart/2005/8/layout/hierarchy2"/>
    <dgm:cxn modelId="{9A0CB42E-A1C5-4A02-BB4E-812CB1E79400}" type="presOf" srcId="{B596A36C-F6A9-4554-A09D-CAA2CBA83CD6}" destId="{702D4A5D-6693-4438-8843-E13675281402}" srcOrd="0" destOrd="0" presId="urn:microsoft.com/office/officeart/2005/8/layout/hierarchy2"/>
    <dgm:cxn modelId="{A111422F-B95A-4844-913D-EF4CFA9093B0}" type="presOf" srcId="{B596A36C-F6A9-4554-A09D-CAA2CBA83CD6}" destId="{024445BB-A545-4271-8157-0944166F6B28}" srcOrd="1" destOrd="0" presId="urn:microsoft.com/office/officeart/2005/8/layout/hierarchy2"/>
    <dgm:cxn modelId="{C34DFA2F-DB38-462F-A86C-BA3514DF7CE7}" type="presOf" srcId="{A8FED096-E31E-4E56-89F0-84436BF59A7B}" destId="{3CC7FD9C-A9F1-4EDA-8DC2-B598B3DFE13B}" srcOrd="0" destOrd="0" presId="urn:microsoft.com/office/officeart/2005/8/layout/hierarchy2"/>
    <dgm:cxn modelId="{DFB49537-4A9D-4D3E-BF3C-C3B9C8323D9E}" type="presOf" srcId="{33720119-57AB-4F5D-A760-7CD6E94ED11B}" destId="{056D8338-0B1D-4F4F-A9FB-572368DFC950}" srcOrd="1" destOrd="0" presId="urn:microsoft.com/office/officeart/2005/8/layout/hierarchy2"/>
    <dgm:cxn modelId="{89EADC38-2AE3-4805-9ABD-E89B6ADAAA6D}" type="presOf" srcId="{4EC02F05-CBD0-4CDD-9887-CFEF1AE7500A}" destId="{4AB4EA24-3A32-4CD4-BC2F-F92C0AF58CF2}" srcOrd="1" destOrd="0" presId="urn:microsoft.com/office/officeart/2005/8/layout/hierarchy2"/>
    <dgm:cxn modelId="{7AC1E139-A576-4BA6-8B5A-25E3A0185CFB}" type="presOf" srcId="{96BB615A-D118-457E-8647-376EB5D78BFB}" destId="{2413AB96-AAD1-4177-A1F0-20BCC0732DC9}" srcOrd="1" destOrd="0" presId="urn:microsoft.com/office/officeart/2005/8/layout/hierarchy2"/>
    <dgm:cxn modelId="{56665A3A-F62D-440B-B67B-988B369213EC}" type="presOf" srcId="{FC47373F-998E-4541-ADD1-30BD2AC10986}" destId="{17F57621-70BB-4E58-BD06-D56A0C9E6E04}" srcOrd="0" destOrd="0" presId="urn:microsoft.com/office/officeart/2005/8/layout/hierarchy2"/>
    <dgm:cxn modelId="{A4010140-6318-4A81-BA48-917548472548}" type="presOf" srcId="{0D3BA654-5C04-4557-843A-2AF1B4AC5F3C}" destId="{AF107889-BA2D-4F44-8743-FF08FCE382C3}" srcOrd="1" destOrd="0" presId="urn:microsoft.com/office/officeart/2005/8/layout/hierarchy2"/>
    <dgm:cxn modelId="{E9F7D162-C436-4D48-B52D-8B2F67958856}" type="presOf" srcId="{0D3BA654-5C04-4557-843A-2AF1B4AC5F3C}" destId="{4F39FDB4-403C-4B3F-A9DB-28FD201C6FFE}" srcOrd="0" destOrd="0" presId="urn:microsoft.com/office/officeart/2005/8/layout/hierarchy2"/>
    <dgm:cxn modelId="{CE237C44-2F6B-45DC-B1FF-C56CC26DD319}" type="presOf" srcId="{CCCF0B04-15CB-4DA9-85C2-E4CF6A786830}" destId="{7D8C17DB-9911-4481-8763-6BDCF9862F77}" srcOrd="0" destOrd="0" presId="urn:microsoft.com/office/officeart/2005/8/layout/hierarchy2"/>
    <dgm:cxn modelId="{9B07E666-795E-42D8-A5D2-672C9E1B705C}" srcId="{A257FFEF-DF47-42BE-BEF6-ADC7DFCD590F}" destId="{06D3ABF8-2C0B-4C1D-8F4D-909925027EA3}" srcOrd="2" destOrd="0" parTransId="{FC47373F-998E-4541-ADD1-30BD2AC10986}" sibTransId="{5587D148-2721-424D-8C0F-0C57E68FCA34}"/>
    <dgm:cxn modelId="{EE845348-9E1A-4667-A582-6447CA24C0A4}" type="presOf" srcId="{894F2E6C-E045-4E4E-9F41-51F5FAFDE47B}" destId="{6E8874F3-1BE9-455B-AB65-A3F17BB6E6F3}" srcOrd="0" destOrd="0" presId="urn:microsoft.com/office/officeart/2005/8/layout/hierarchy2"/>
    <dgm:cxn modelId="{0D695069-9CDA-4DF4-B657-D16A91604A25}" type="presOf" srcId="{06E2B56A-B188-40F5-88E0-C816D749C553}" destId="{FF787163-9073-4CF3-9E63-04851F65B239}" srcOrd="0" destOrd="0" presId="urn:microsoft.com/office/officeart/2005/8/layout/hierarchy2"/>
    <dgm:cxn modelId="{2194CB4B-0DE8-4236-8FCA-75EDCA72C534}" type="presOf" srcId="{89AF07B2-4793-42D6-A59A-1F65020CF773}" destId="{C68509EC-B68B-4D7B-BBCF-0096151788B6}" srcOrd="0" destOrd="0" presId="urn:microsoft.com/office/officeart/2005/8/layout/hierarchy2"/>
    <dgm:cxn modelId="{8A104A72-4304-48BD-A284-163984EBAD2A}" type="presOf" srcId="{4EC02F05-CBD0-4CDD-9887-CFEF1AE7500A}" destId="{69F340AA-1FA1-48F0-9430-F64C034462FD}" srcOrd="0" destOrd="0" presId="urn:microsoft.com/office/officeart/2005/8/layout/hierarchy2"/>
    <dgm:cxn modelId="{26CE4873-A3C2-410F-A5F3-539DBDE602D6}" type="presOf" srcId="{B5A5BEF6-5C26-49F8-B176-DE14CEE4C66D}" destId="{A53F7156-31BC-4DDD-890E-092DAF727FDC}" srcOrd="0" destOrd="0" presId="urn:microsoft.com/office/officeart/2005/8/layout/hierarchy2"/>
    <dgm:cxn modelId="{5EA2B173-0655-4DAB-87DA-E98B068B1842}" srcId="{16FA6FB1-78D2-4ED3-B5FB-FACD54B63920}" destId="{B87DE9F4-7E36-452F-AFB5-25EC8DE60FB0}" srcOrd="3" destOrd="0" parTransId="{A621323E-AD95-473B-AC7F-88CD7C86EA2C}" sibTransId="{977F810A-DD24-4DAF-B788-9B3EA3E9D757}"/>
    <dgm:cxn modelId="{7A67C473-08E5-471E-BC69-CD6B3101C63E}" srcId="{06E2B56A-B188-40F5-88E0-C816D749C553}" destId="{A8FED096-E31E-4E56-89F0-84436BF59A7B}" srcOrd="1" destOrd="0" parTransId="{0CE6E02A-F338-4482-8DC2-8AE9DB718C38}" sibTransId="{7EEBF560-D876-44D3-93C0-847A5ACE73E3}"/>
    <dgm:cxn modelId="{2968C653-72B6-4067-B856-16376113BD11}" type="presOf" srcId="{C4C9F059-4DB3-4120-B3F5-D21FC7741C3A}" destId="{9F2E5271-C26A-4BD8-9987-543592DDDD68}" srcOrd="0" destOrd="0" presId="urn:microsoft.com/office/officeart/2005/8/layout/hierarchy2"/>
    <dgm:cxn modelId="{7A5BEF73-1F18-41D1-BE3C-0D7D5C15C587}" srcId="{89AF07B2-4793-42D6-A59A-1F65020CF773}" destId="{CBA3E7DD-E559-4449-9CE5-96359E6D0524}" srcOrd="1" destOrd="0" parTransId="{4EC02F05-CBD0-4CDD-9887-CFEF1AE7500A}" sibTransId="{0978125C-249A-4344-B3CB-64D7147EB86C}"/>
    <dgm:cxn modelId="{DA8D9974-616D-42F3-A61E-47FCBB2C5BF8}" type="presOf" srcId="{3BD0D31D-D30F-4BBE-B55B-47607F11BCF1}" destId="{C93714C7-594D-4395-9863-5AFBE60E90EA}" srcOrd="1" destOrd="0" presId="urn:microsoft.com/office/officeart/2005/8/layout/hierarchy2"/>
    <dgm:cxn modelId="{94C22577-20A1-44BE-BA5B-0C8158557A8B}" type="presOf" srcId="{9A85CC65-F4D4-45F6-B83C-DA95D8E9F766}" destId="{EF38CBE6-BB74-4090-8CFE-0AA028293D1B}" srcOrd="0" destOrd="0" presId="urn:microsoft.com/office/officeart/2005/8/layout/hierarchy2"/>
    <dgm:cxn modelId="{84B1CF79-447B-49CA-8C75-922B3075C882}" type="presOf" srcId="{16FA6FB1-78D2-4ED3-B5FB-FACD54B63920}" destId="{ADBC6FBA-5DCA-431D-B374-2FF46F98C336}" srcOrd="0" destOrd="0" presId="urn:microsoft.com/office/officeart/2005/8/layout/hierarchy2"/>
    <dgm:cxn modelId="{17F4087B-B029-4DAB-8BC3-F4D6DCE4E158}" type="presOf" srcId="{96BB615A-D118-457E-8647-376EB5D78BFB}" destId="{39560EBA-B43D-4E28-A602-682948A7DAAE}" srcOrd="0" destOrd="0" presId="urn:microsoft.com/office/officeart/2005/8/layout/hierarchy2"/>
    <dgm:cxn modelId="{5E2E4385-D353-49CF-BFE1-825C5F5E6B2C}" type="presOf" srcId="{CBA3E7DD-E559-4449-9CE5-96359E6D0524}" destId="{A8822512-047A-4AFC-B805-3128A2F33841}" srcOrd="0" destOrd="0" presId="urn:microsoft.com/office/officeart/2005/8/layout/hierarchy2"/>
    <dgm:cxn modelId="{5B321288-E18F-46B7-8CEC-85ED0F1AF421}" srcId="{06D3ABF8-2C0B-4C1D-8F4D-909925027EA3}" destId="{894F2E6C-E045-4E4E-9F41-51F5FAFDE47B}" srcOrd="0" destOrd="0" parTransId="{77247A67-1B17-495E-8AFE-90DAEF2C71F7}" sibTransId="{5D3C08D0-0AE1-4BDA-BAC2-50B5BD2AE542}"/>
    <dgm:cxn modelId="{E3FD8F8D-CBBF-49AA-88D0-9497DF3B1330}" type="presOf" srcId="{96791130-7D93-4D31-863B-25C98587217C}" destId="{77B4E5DB-7D3A-4A03-9DD2-76C60716DB36}" srcOrd="1" destOrd="0" presId="urn:microsoft.com/office/officeart/2005/8/layout/hierarchy2"/>
    <dgm:cxn modelId="{2632AB95-D4CB-443E-99A8-0CE51A7358D2}" type="presOf" srcId="{A257FFEF-DF47-42BE-BEF6-ADC7DFCD590F}" destId="{FB397B62-003C-4B2E-8FC2-DB2EDD9583CE}" srcOrd="0" destOrd="0" presId="urn:microsoft.com/office/officeart/2005/8/layout/hierarchy2"/>
    <dgm:cxn modelId="{F62E449B-1B7E-44AD-BE57-16DA8978B3D0}" type="presOf" srcId="{77247A67-1B17-495E-8AFE-90DAEF2C71F7}" destId="{2FCBFF49-5E4F-439F-B880-CCFB44E09431}" srcOrd="1" destOrd="0" presId="urn:microsoft.com/office/officeart/2005/8/layout/hierarchy2"/>
    <dgm:cxn modelId="{2C7649A1-B2BF-4D18-BCCC-E87720A90643}" type="presOf" srcId="{92E14A49-3FD9-4FF8-9920-BFAF8451A1F6}" destId="{04B3D9A7-CBBB-4ECC-86C7-D9C68FD4089C}" srcOrd="0" destOrd="0" presId="urn:microsoft.com/office/officeart/2005/8/layout/hierarchy2"/>
    <dgm:cxn modelId="{11F66DA2-D649-4067-A59E-5243CA7DA629}" srcId="{A257FFEF-DF47-42BE-BEF6-ADC7DFCD590F}" destId="{E30201F8-4C44-46CC-81E9-396735D1EFB8}" srcOrd="3" destOrd="0" parTransId="{CCCF0B04-15CB-4DA9-85C2-E4CF6A786830}" sibTransId="{9BCF1EAF-9D4B-4770-A95F-3C186160B0AD}"/>
    <dgm:cxn modelId="{1A5AA8A2-E1C7-41F0-A8E6-BEA9C85E608D}" srcId="{A257FFEF-DF47-42BE-BEF6-ADC7DFCD590F}" destId="{B7DD0992-87A1-4D70-B08B-A3D9525A11E6}" srcOrd="1" destOrd="0" parTransId="{0D3BA654-5C04-4557-843A-2AF1B4AC5F3C}" sibTransId="{DD2B5129-BFBE-48E2-AC9C-008BE62AF530}"/>
    <dgm:cxn modelId="{C44208A3-4FC0-4A18-A540-030C9339DCFE}" type="presOf" srcId="{E78F2064-553F-46DE-A02D-3ED13B9F3AAA}" destId="{888E32EE-04F2-4F7A-8EF1-876F5D847255}" srcOrd="1" destOrd="0" presId="urn:microsoft.com/office/officeart/2005/8/layout/hierarchy2"/>
    <dgm:cxn modelId="{42773CA4-3143-4895-AB8E-B6616E20390C}" type="presOf" srcId="{CCCF0B04-15CB-4DA9-85C2-E4CF6A786830}" destId="{CB259330-6019-4983-923B-E416BB193538}" srcOrd="1" destOrd="0" presId="urn:microsoft.com/office/officeart/2005/8/layout/hierarchy2"/>
    <dgm:cxn modelId="{2D42A6A6-F66D-4F88-B299-50CE5799BFDD}" type="presOf" srcId="{FC47373F-998E-4541-ADD1-30BD2AC10986}" destId="{AC147661-6E9C-4555-9D9A-57FCB51B12A7}" srcOrd="1" destOrd="0" presId="urn:microsoft.com/office/officeart/2005/8/layout/hierarchy2"/>
    <dgm:cxn modelId="{C97E2BAD-4522-47BA-85B9-CF879E1DF7FA}" type="presOf" srcId="{DBA848DB-9F61-4364-9B5D-F1384C12BEF7}" destId="{C973AAFF-F204-4EA4-9663-2D63E3163094}" srcOrd="1" destOrd="0" presId="urn:microsoft.com/office/officeart/2005/8/layout/hierarchy2"/>
    <dgm:cxn modelId="{7A24AAB7-6D1C-468F-9899-B876007C3FB2}" type="presOf" srcId="{3BD0D31D-D30F-4BBE-B55B-47607F11BCF1}" destId="{AB818B1A-43F4-4B46-A5E8-8920B73DA87D}" srcOrd="0" destOrd="0" presId="urn:microsoft.com/office/officeart/2005/8/layout/hierarchy2"/>
    <dgm:cxn modelId="{005FEDB9-DFC6-463F-805B-27FAE9B4B68E}" type="presOf" srcId="{B7DD0992-87A1-4D70-B08B-A3D9525A11E6}" destId="{9324B6F3-F1F2-4310-8163-BFBEF6FA844A}" srcOrd="0" destOrd="0" presId="urn:microsoft.com/office/officeart/2005/8/layout/hierarchy2"/>
    <dgm:cxn modelId="{1FF6F1BD-D516-4EAD-8E77-B09D3A2F302F}" type="presOf" srcId="{DBA848DB-9F61-4364-9B5D-F1384C12BEF7}" destId="{2FBEDD11-918C-4540-BF1B-B5EE510E2FB9}" srcOrd="0" destOrd="0" presId="urn:microsoft.com/office/officeart/2005/8/layout/hierarchy2"/>
    <dgm:cxn modelId="{A55D77BE-693C-42EC-A3CC-AB88122E544B}" type="presOf" srcId="{8C01C817-5580-4513-AA9F-DD63DDD3E14A}" destId="{B07D54DC-DE19-42CF-B536-4A5B62B8EC37}" srcOrd="0" destOrd="0" presId="urn:microsoft.com/office/officeart/2005/8/layout/hierarchy2"/>
    <dgm:cxn modelId="{6B1EBCBE-631E-43C3-BAF9-51D848E90899}" type="presOf" srcId="{794BB375-E670-4F4C-AF00-E4982FF4F13A}" destId="{1CE23837-AB6F-421F-BF6B-4661D4FFC277}" srcOrd="0" destOrd="0" presId="urn:microsoft.com/office/officeart/2005/8/layout/hierarchy2"/>
    <dgm:cxn modelId="{85FC01C1-81D3-4C89-A803-BF28E90559F5}" type="presOf" srcId="{A621323E-AD95-473B-AC7F-88CD7C86EA2C}" destId="{40F3A87E-7DAB-4511-90E2-9912598047F0}" srcOrd="0" destOrd="0" presId="urn:microsoft.com/office/officeart/2005/8/layout/hierarchy2"/>
    <dgm:cxn modelId="{8E3C18C3-E5FB-4B08-9460-F7092E12CA1D}" srcId="{16FA6FB1-78D2-4ED3-B5FB-FACD54B63920}" destId="{92E14A49-3FD9-4FF8-9920-BFAF8451A1F6}" srcOrd="2" destOrd="0" parTransId="{96BB615A-D118-457E-8647-376EB5D78BFB}" sibTransId="{E9BD5E65-F9FF-4B27-B5F4-E4297D6D2078}"/>
    <dgm:cxn modelId="{BD0D51C5-22AE-4463-B2B9-A85BB839536C}" srcId="{B87DE9F4-7E36-452F-AFB5-25EC8DE60FB0}" destId="{794BB375-E670-4F4C-AF00-E4982FF4F13A}" srcOrd="1" destOrd="0" parTransId="{33720119-57AB-4F5D-A760-7CD6E94ED11B}" sibTransId="{24430360-B7DA-4177-98BD-27006F317FC4}"/>
    <dgm:cxn modelId="{A4D134C9-781A-4D3A-8072-2A26E1FC12BC}" type="presOf" srcId="{EF0E5DBB-F5D2-4181-B059-5E5444FDE8E1}" destId="{AFDA104D-46F1-4BC0-97F5-42784429E83C}" srcOrd="1" destOrd="0" presId="urn:microsoft.com/office/officeart/2005/8/layout/hierarchy2"/>
    <dgm:cxn modelId="{501463C9-AE99-4AD6-846D-3BFD5147B7B3}" type="presOf" srcId="{0924B012-B513-488C-8FDE-72A2FE523375}" destId="{821A0C75-BCF4-46CB-B00E-CEAE66C53157}" srcOrd="0" destOrd="0" presId="urn:microsoft.com/office/officeart/2005/8/layout/hierarchy2"/>
    <dgm:cxn modelId="{7DDD28CA-AE83-451B-9ECA-7FA802E9F3A1}" type="presOf" srcId="{9D444970-9A7C-4CA4-AE67-999E3E3C8264}" destId="{00154981-F938-4427-9B62-B550C4126480}" srcOrd="0" destOrd="0" presId="urn:microsoft.com/office/officeart/2005/8/layout/hierarchy2"/>
    <dgm:cxn modelId="{EE366BD0-B3EA-465A-919B-8CFCA6584ED5}" srcId="{B87DE9F4-7E36-452F-AFB5-25EC8DE60FB0}" destId="{C4C9F059-4DB3-4120-B3F5-D21FC7741C3A}" srcOrd="0" destOrd="0" parTransId="{B5A5BEF6-5C26-49F8-B176-DE14CEE4C66D}" sibTransId="{0C643A3F-4746-4B43-9167-CF03F551247C}"/>
    <dgm:cxn modelId="{F34CACD7-BFEC-431A-9533-1DF328F6C760}" srcId="{16FA6FB1-78D2-4ED3-B5FB-FACD54B63920}" destId="{89AF07B2-4793-42D6-A59A-1F65020CF773}" srcOrd="0" destOrd="0" parTransId="{3BD0D31D-D30F-4BBE-B55B-47607F11BCF1}" sibTransId="{A5F34CE8-B3AC-4264-B10E-812491D1124A}"/>
    <dgm:cxn modelId="{12A98FDD-251C-43AB-979D-E63F42C5BA54}" srcId="{16FA6FB1-78D2-4ED3-B5FB-FACD54B63920}" destId="{A257FFEF-DF47-42BE-BEF6-ADC7DFCD590F}" srcOrd="1" destOrd="0" parTransId="{E78F2064-553F-46DE-A02D-3ED13B9F3AAA}" sibTransId="{C5921E3C-6391-4032-955C-C8F8B5F8ED73}"/>
    <dgm:cxn modelId="{B52FBDE5-6D7A-4660-9032-7127AF83F61E}" type="presOf" srcId="{77247A67-1B17-495E-8AFE-90DAEF2C71F7}" destId="{8A78A24F-76B1-4575-8AE0-1D114216B696}" srcOrd="0" destOrd="0" presId="urn:microsoft.com/office/officeart/2005/8/layout/hierarchy2"/>
    <dgm:cxn modelId="{CF5532E6-8B3F-4DA2-B0A3-0840B3434094}" srcId="{89AF07B2-4793-42D6-A59A-1F65020CF773}" destId="{0924B012-B513-488C-8FDE-72A2FE523375}" srcOrd="0" destOrd="0" parTransId="{96791130-7D93-4D31-863B-25C98587217C}" sibTransId="{22ADEBA2-72F6-4993-942A-F464A8351E5C}"/>
    <dgm:cxn modelId="{19C2B2E7-5D41-48EC-BE7D-FCE1BDBB8152}" type="presOf" srcId="{A621323E-AD95-473B-AC7F-88CD7C86EA2C}" destId="{D9F06B02-39F8-42FA-A14B-B35CDAD9985D}" srcOrd="1" destOrd="0" presId="urn:microsoft.com/office/officeart/2005/8/layout/hierarchy2"/>
    <dgm:cxn modelId="{4470AAE9-53D4-4879-BE87-51F4E97CDEA6}" type="presOf" srcId="{96791130-7D93-4D31-863B-25C98587217C}" destId="{DCE977C0-6DC7-4B39-A74F-E84E168A4AB3}" srcOrd="0" destOrd="0" presId="urn:microsoft.com/office/officeart/2005/8/layout/hierarchy2"/>
    <dgm:cxn modelId="{4BDCC2EC-C12E-496C-9065-F66BED9A30D8}" srcId="{06E2B56A-B188-40F5-88E0-C816D749C553}" destId="{16FA6FB1-78D2-4ED3-B5FB-FACD54B63920}" srcOrd="0" destOrd="0" parTransId="{E376AF1C-A781-436F-AD74-A1FE8831D45F}" sibTransId="{757499B9-666A-4C3C-A38C-F5524A4EE25A}"/>
    <dgm:cxn modelId="{156DEBF1-0429-494D-B32B-D2B7042C0BD2}" type="presOf" srcId="{06D3ABF8-2C0B-4C1D-8F4D-909925027EA3}" destId="{23C437E9-5EFD-4411-964A-584179DA5A49}" srcOrd="0" destOrd="0" presId="urn:microsoft.com/office/officeart/2005/8/layout/hierarchy2"/>
    <dgm:cxn modelId="{9BBF34F6-51C1-470A-A89F-795DE1EDAD50}" type="presOf" srcId="{EF0E5DBB-F5D2-4181-B059-5E5444FDE8E1}" destId="{5EF92202-840B-419F-8040-C47D91F4B4ED}" srcOrd="0" destOrd="0" presId="urn:microsoft.com/office/officeart/2005/8/layout/hierarchy2"/>
    <dgm:cxn modelId="{A2EC18F8-3919-4616-8EE9-AB33AEE56684}" type="presOf" srcId="{33720119-57AB-4F5D-A760-7CD6E94ED11B}" destId="{7FF89BEB-9BBE-4345-A9D3-A3ECE1FBDB78}" srcOrd="0" destOrd="0" presId="urn:microsoft.com/office/officeart/2005/8/layout/hierarchy2"/>
    <dgm:cxn modelId="{A3CB3B74-2AC1-4E00-864C-5D72E098B981}" type="presParOf" srcId="{FF787163-9073-4CF3-9E63-04851F65B239}" destId="{E39FD6D8-AF53-475B-B1AC-5B8A287AB25A}" srcOrd="0" destOrd="0" presId="urn:microsoft.com/office/officeart/2005/8/layout/hierarchy2"/>
    <dgm:cxn modelId="{DB3D03FA-EDD0-452A-9924-5766BED58161}" type="presParOf" srcId="{E39FD6D8-AF53-475B-B1AC-5B8A287AB25A}" destId="{ADBC6FBA-5DCA-431D-B374-2FF46F98C336}" srcOrd="0" destOrd="0" presId="urn:microsoft.com/office/officeart/2005/8/layout/hierarchy2"/>
    <dgm:cxn modelId="{0BE7A3A9-00B8-4AB7-8D29-DBDDCDE7D36A}" type="presParOf" srcId="{E39FD6D8-AF53-475B-B1AC-5B8A287AB25A}" destId="{300F5F06-DDB0-406A-97AB-27929F2C8C59}" srcOrd="1" destOrd="0" presId="urn:microsoft.com/office/officeart/2005/8/layout/hierarchy2"/>
    <dgm:cxn modelId="{06F0472A-DEDC-474F-B9D6-7346A7C2629C}" type="presParOf" srcId="{300F5F06-DDB0-406A-97AB-27929F2C8C59}" destId="{AB818B1A-43F4-4B46-A5E8-8920B73DA87D}" srcOrd="0" destOrd="0" presId="urn:microsoft.com/office/officeart/2005/8/layout/hierarchy2"/>
    <dgm:cxn modelId="{AC13BF7E-B6B5-409B-B383-A4DC318833F6}" type="presParOf" srcId="{AB818B1A-43F4-4B46-A5E8-8920B73DA87D}" destId="{C93714C7-594D-4395-9863-5AFBE60E90EA}" srcOrd="0" destOrd="0" presId="urn:microsoft.com/office/officeart/2005/8/layout/hierarchy2"/>
    <dgm:cxn modelId="{7F28B75A-C829-4C74-AF99-35D4B8EA8419}" type="presParOf" srcId="{300F5F06-DDB0-406A-97AB-27929F2C8C59}" destId="{2F778092-125B-4D41-8DBF-759F17BBC30F}" srcOrd="1" destOrd="0" presId="urn:microsoft.com/office/officeart/2005/8/layout/hierarchy2"/>
    <dgm:cxn modelId="{7940A64C-B5A8-42B3-BCB2-51E81497E6F1}" type="presParOf" srcId="{2F778092-125B-4D41-8DBF-759F17BBC30F}" destId="{C68509EC-B68B-4D7B-BBCF-0096151788B6}" srcOrd="0" destOrd="0" presId="urn:microsoft.com/office/officeart/2005/8/layout/hierarchy2"/>
    <dgm:cxn modelId="{A1FA39D6-E257-435D-875E-B94E1E7E04E2}" type="presParOf" srcId="{2F778092-125B-4D41-8DBF-759F17BBC30F}" destId="{3765FF78-543C-41AB-9826-3CE4B6B2159C}" srcOrd="1" destOrd="0" presId="urn:microsoft.com/office/officeart/2005/8/layout/hierarchy2"/>
    <dgm:cxn modelId="{CA19DF82-57A9-4F01-AB97-E4862E90A896}" type="presParOf" srcId="{3765FF78-543C-41AB-9826-3CE4B6B2159C}" destId="{DCE977C0-6DC7-4B39-A74F-E84E168A4AB3}" srcOrd="0" destOrd="0" presId="urn:microsoft.com/office/officeart/2005/8/layout/hierarchy2"/>
    <dgm:cxn modelId="{6E84824B-3C9C-4C66-9F28-ACA05A981A3D}" type="presParOf" srcId="{DCE977C0-6DC7-4B39-A74F-E84E168A4AB3}" destId="{77B4E5DB-7D3A-4A03-9DD2-76C60716DB36}" srcOrd="0" destOrd="0" presId="urn:microsoft.com/office/officeart/2005/8/layout/hierarchy2"/>
    <dgm:cxn modelId="{958C9E1B-FB83-4765-A2C5-B45E473621AC}" type="presParOf" srcId="{3765FF78-543C-41AB-9826-3CE4B6B2159C}" destId="{008E2AD8-8156-4922-B0AF-AD5E06C846D3}" srcOrd="1" destOrd="0" presId="urn:microsoft.com/office/officeart/2005/8/layout/hierarchy2"/>
    <dgm:cxn modelId="{B41BAFE8-0E4B-4B16-A8B9-027F99939C94}" type="presParOf" srcId="{008E2AD8-8156-4922-B0AF-AD5E06C846D3}" destId="{821A0C75-BCF4-46CB-B00E-CEAE66C53157}" srcOrd="0" destOrd="0" presId="urn:microsoft.com/office/officeart/2005/8/layout/hierarchy2"/>
    <dgm:cxn modelId="{817B36DD-B316-42C0-9E64-C3C3DDF70A7A}" type="presParOf" srcId="{008E2AD8-8156-4922-B0AF-AD5E06C846D3}" destId="{2DF567A4-D774-49C4-AE13-5D9A578CD23C}" srcOrd="1" destOrd="0" presId="urn:microsoft.com/office/officeart/2005/8/layout/hierarchy2"/>
    <dgm:cxn modelId="{B70AA25B-6A9B-42A7-B7A0-F2BEF8C7CF92}" type="presParOf" srcId="{3765FF78-543C-41AB-9826-3CE4B6B2159C}" destId="{69F340AA-1FA1-48F0-9430-F64C034462FD}" srcOrd="2" destOrd="0" presId="urn:microsoft.com/office/officeart/2005/8/layout/hierarchy2"/>
    <dgm:cxn modelId="{364418E4-5435-44DB-BB71-105D2E3112A8}" type="presParOf" srcId="{69F340AA-1FA1-48F0-9430-F64C034462FD}" destId="{4AB4EA24-3A32-4CD4-BC2F-F92C0AF58CF2}" srcOrd="0" destOrd="0" presId="urn:microsoft.com/office/officeart/2005/8/layout/hierarchy2"/>
    <dgm:cxn modelId="{471F0775-0CDB-4436-8857-0CEA819EB2CF}" type="presParOf" srcId="{3765FF78-543C-41AB-9826-3CE4B6B2159C}" destId="{10EC4632-18D7-4CF3-9A99-DEE281DCC0A7}" srcOrd="3" destOrd="0" presId="urn:microsoft.com/office/officeart/2005/8/layout/hierarchy2"/>
    <dgm:cxn modelId="{D2C27BE6-A8D7-48D6-B360-15FFD7342DEF}" type="presParOf" srcId="{10EC4632-18D7-4CF3-9A99-DEE281DCC0A7}" destId="{A8822512-047A-4AFC-B805-3128A2F33841}" srcOrd="0" destOrd="0" presId="urn:microsoft.com/office/officeart/2005/8/layout/hierarchy2"/>
    <dgm:cxn modelId="{F507E561-528A-442A-B603-17BF3FAD31F1}" type="presParOf" srcId="{10EC4632-18D7-4CF3-9A99-DEE281DCC0A7}" destId="{CF17F760-1B89-4455-8EDB-83CFB0BFB64A}" srcOrd="1" destOrd="0" presId="urn:microsoft.com/office/officeart/2005/8/layout/hierarchy2"/>
    <dgm:cxn modelId="{97CD94B3-1778-44D1-975F-414E8DC764CA}" type="presParOf" srcId="{300F5F06-DDB0-406A-97AB-27929F2C8C59}" destId="{BE13E265-1AFD-49C0-9547-C7B77E4421E4}" srcOrd="2" destOrd="0" presId="urn:microsoft.com/office/officeart/2005/8/layout/hierarchy2"/>
    <dgm:cxn modelId="{495FADA0-E7E1-425E-8935-DD5691E89ADD}" type="presParOf" srcId="{BE13E265-1AFD-49C0-9547-C7B77E4421E4}" destId="{888E32EE-04F2-4F7A-8EF1-876F5D847255}" srcOrd="0" destOrd="0" presId="urn:microsoft.com/office/officeart/2005/8/layout/hierarchy2"/>
    <dgm:cxn modelId="{AB0EEEC9-1A0C-40BC-A730-488F0B149AAD}" type="presParOf" srcId="{300F5F06-DDB0-406A-97AB-27929F2C8C59}" destId="{6209D8C8-AB45-40B4-871F-008650F4D8CC}" srcOrd="3" destOrd="0" presId="urn:microsoft.com/office/officeart/2005/8/layout/hierarchy2"/>
    <dgm:cxn modelId="{353AD211-A0F7-4310-8EFC-9909B41F8334}" type="presParOf" srcId="{6209D8C8-AB45-40B4-871F-008650F4D8CC}" destId="{FB397B62-003C-4B2E-8FC2-DB2EDD9583CE}" srcOrd="0" destOrd="0" presId="urn:microsoft.com/office/officeart/2005/8/layout/hierarchy2"/>
    <dgm:cxn modelId="{54B6E662-0644-49F9-91C7-3E7E49578AD1}" type="presParOf" srcId="{6209D8C8-AB45-40B4-871F-008650F4D8CC}" destId="{21BB1E81-C308-4EA0-8504-8A2430B1FEBA}" srcOrd="1" destOrd="0" presId="urn:microsoft.com/office/officeart/2005/8/layout/hierarchy2"/>
    <dgm:cxn modelId="{75676721-896C-4705-9F4B-F9817C4129FC}" type="presParOf" srcId="{21BB1E81-C308-4EA0-8504-8A2430B1FEBA}" destId="{2FBEDD11-918C-4540-BF1B-B5EE510E2FB9}" srcOrd="0" destOrd="0" presId="urn:microsoft.com/office/officeart/2005/8/layout/hierarchy2"/>
    <dgm:cxn modelId="{ACC91E18-3C43-4E26-AB2E-06991FAB137B}" type="presParOf" srcId="{2FBEDD11-918C-4540-BF1B-B5EE510E2FB9}" destId="{C973AAFF-F204-4EA4-9663-2D63E3163094}" srcOrd="0" destOrd="0" presId="urn:microsoft.com/office/officeart/2005/8/layout/hierarchy2"/>
    <dgm:cxn modelId="{CDBC8109-6ECC-413F-BD03-989D40CC4267}" type="presParOf" srcId="{21BB1E81-C308-4EA0-8504-8A2430B1FEBA}" destId="{C6DB8569-AF9F-4140-A8CC-B9616AF90715}" srcOrd="1" destOrd="0" presId="urn:microsoft.com/office/officeart/2005/8/layout/hierarchy2"/>
    <dgm:cxn modelId="{252F2ABA-22DF-4F76-91EB-653BFD4E3A8D}" type="presParOf" srcId="{C6DB8569-AF9F-4140-A8CC-B9616AF90715}" destId="{B07D54DC-DE19-42CF-B536-4A5B62B8EC37}" srcOrd="0" destOrd="0" presId="urn:microsoft.com/office/officeart/2005/8/layout/hierarchy2"/>
    <dgm:cxn modelId="{5A743A32-09B1-469A-810B-95E8239FE03F}" type="presParOf" srcId="{C6DB8569-AF9F-4140-A8CC-B9616AF90715}" destId="{C9D1357D-EC60-4E92-AE97-2C7DE8D4EC46}" srcOrd="1" destOrd="0" presId="urn:microsoft.com/office/officeart/2005/8/layout/hierarchy2"/>
    <dgm:cxn modelId="{0697273B-1320-48FC-9DEF-8C3FCB3C749D}" type="presParOf" srcId="{21BB1E81-C308-4EA0-8504-8A2430B1FEBA}" destId="{4F39FDB4-403C-4B3F-A9DB-28FD201C6FFE}" srcOrd="2" destOrd="0" presId="urn:microsoft.com/office/officeart/2005/8/layout/hierarchy2"/>
    <dgm:cxn modelId="{0F9E879D-46AD-4E71-A71B-023D423D2652}" type="presParOf" srcId="{4F39FDB4-403C-4B3F-A9DB-28FD201C6FFE}" destId="{AF107889-BA2D-4F44-8743-FF08FCE382C3}" srcOrd="0" destOrd="0" presId="urn:microsoft.com/office/officeart/2005/8/layout/hierarchy2"/>
    <dgm:cxn modelId="{9849B36D-523D-4C86-8664-9A1C64ABC9CB}" type="presParOf" srcId="{21BB1E81-C308-4EA0-8504-8A2430B1FEBA}" destId="{968D635B-05B0-4944-AB70-AFD49D931906}" srcOrd="3" destOrd="0" presId="urn:microsoft.com/office/officeart/2005/8/layout/hierarchy2"/>
    <dgm:cxn modelId="{5E67F1F0-0168-400C-8582-41AD78D881BA}" type="presParOf" srcId="{968D635B-05B0-4944-AB70-AFD49D931906}" destId="{9324B6F3-F1F2-4310-8163-BFBEF6FA844A}" srcOrd="0" destOrd="0" presId="urn:microsoft.com/office/officeart/2005/8/layout/hierarchy2"/>
    <dgm:cxn modelId="{99F2B23D-BD52-4E99-A32B-CED77453703C}" type="presParOf" srcId="{968D635B-05B0-4944-AB70-AFD49D931906}" destId="{6EE385C1-2B81-4A31-ADE0-321F0AEA3F1A}" srcOrd="1" destOrd="0" presId="urn:microsoft.com/office/officeart/2005/8/layout/hierarchy2"/>
    <dgm:cxn modelId="{301CE7B7-83F7-471C-B216-7A640C09F8B4}" type="presParOf" srcId="{21BB1E81-C308-4EA0-8504-8A2430B1FEBA}" destId="{17F57621-70BB-4E58-BD06-D56A0C9E6E04}" srcOrd="4" destOrd="0" presId="urn:microsoft.com/office/officeart/2005/8/layout/hierarchy2"/>
    <dgm:cxn modelId="{C4420B5D-1F86-4D8A-A764-D92ADA643F09}" type="presParOf" srcId="{17F57621-70BB-4E58-BD06-D56A0C9E6E04}" destId="{AC147661-6E9C-4555-9D9A-57FCB51B12A7}" srcOrd="0" destOrd="0" presId="urn:microsoft.com/office/officeart/2005/8/layout/hierarchy2"/>
    <dgm:cxn modelId="{51BCB327-32BC-4574-9001-5F04558C75BD}" type="presParOf" srcId="{21BB1E81-C308-4EA0-8504-8A2430B1FEBA}" destId="{4067F438-FBF7-4512-899E-D8127412DD3E}" srcOrd="5" destOrd="0" presId="urn:microsoft.com/office/officeart/2005/8/layout/hierarchy2"/>
    <dgm:cxn modelId="{0FA79580-6315-4F07-8CD8-1F5CEF2C6326}" type="presParOf" srcId="{4067F438-FBF7-4512-899E-D8127412DD3E}" destId="{23C437E9-5EFD-4411-964A-584179DA5A49}" srcOrd="0" destOrd="0" presId="urn:microsoft.com/office/officeart/2005/8/layout/hierarchy2"/>
    <dgm:cxn modelId="{803D9448-E6A8-49DF-A882-310C4D4FE2F5}" type="presParOf" srcId="{4067F438-FBF7-4512-899E-D8127412DD3E}" destId="{6268607B-767B-4087-A9A1-05B89AAB01F7}" srcOrd="1" destOrd="0" presId="urn:microsoft.com/office/officeart/2005/8/layout/hierarchy2"/>
    <dgm:cxn modelId="{41074B17-7174-43E0-979B-4F244A79F6C5}" type="presParOf" srcId="{6268607B-767B-4087-A9A1-05B89AAB01F7}" destId="{8A78A24F-76B1-4575-8AE0-1D114216B696}" srcOrd="0" destOrd="0" presId="urn:microsoft.com/office/officeart/2005/8/layout/hierarchy2"/>
    <dgm:cxn modelId="{3F8C3AF5-CFFA-4235-8F96-8F067F1B74CB}" type="presParOf" srcId="{8A78A24F-76B1-4575-8AE0-1D114216B696}" destId="{2FCBFF49-5E4F-439F-B880-CCFB44E09431}" srcOrd="0" destOrd="0" presId="urn:microsoft.com/office/officeart/2005/8/layout/hierarchy2"/>
    <dgm:cxn modelId="{55E0707F-192E-470C-A35C-CA604B8821A7}" type="presParOf" srcId="{6268607B-767B-4087-A9A1-05B89AAB01F7}" destId="{BD04E561-3E4E-4ABB-B372-B8EBAC6804CE}" srcOrd="1" destOrd="0" presId="urn:microsoft.com/office/officeart/2005/8/layout/hierarchy2"/>
    <dgm:cxn modelId="{780D6FA8-8ACA-4993-8EF8-E820DD884340}" type="presParOf" srcId="{BD04E561-3E4E-4ABB-B372-B8EBAC6804CE}" destId="{6E8874F3-1BE9-455B-AB65-A3F17BB6E6F3}" srcOrd="0" destOrd="0" presId="urn:microsoft.com/office/officeart/2005/8/layout/hierarchy2"/>
    <dgm:cxn modelId="{5BD47733-3D5C-4AB2-870B-43EEF9B3B479}" type="presParOf" srcId="{BD04E561-3E4E-4ABB-B372-B8EBAC6804CE}" destId="{2CC67D81-149C-4099-91EE-B8A20E3A91AA}" srcOrd="1" destOrd="0" presId="urn:microsoft.com/office/officeart/2005/8/layout/hierarchy2"/>
    <dgm:cxn modelId="{1EF9DB4B-8E47-43A8-B979-4C9329C5A313}" type="presParOf" srcId="{6268607B-767B-4087-A9A1-05B89AAB01F7}" destId="{5EF92202-840B-419F-8040-C47D91F4B4ED}" srcOrd="2" destOrd="0" presId="urn:microsoft.com/office/officeart/2005/8/layout/hierarchy2"/>
    <dgm:cxn modelId="{0D879A85-D556-4943-BB72-F259E56490C7}" type="presParOf" srcId="{5EF92202-840B-419F-8040-C47D91F4B4ED}" destId="{AFDA104D-46F1-4BC0-97F5-42784429E83C}" srcOrd="0" destOrd="0" presId="urn:microsoft.com/office/officeart/2005/8/layout/hierarchy2"/>
    <dgm:cxn modelId="{94A7455A-3FC8-4DAF-91E4-936910BA003E}" type="presParOf" srcId="{6268607B-767B-4087-A9A1-05B89AAB01F7}" destId="{E589BE32-B5E6-4E7D-B79C-BCCB5E21618F}" srcOrd="3" destOrd="0" presId="urn:microsoft.com/office/officeart/2005/8/layout/hierarchy2"/>
    <dgm:cxn modelId="{041412B2-8A4C-404C-8EB3-0F5F12201C84}" type="presParOf" srcId="{E589BE32-B5E6-4E7D-B79C-BCCB5E21618F}" destId="{EF38CBE6-BB74-4090-8CFE-0AA028293D1B}" srcOrd="0" destOrd="0" presId="urn:microsoft.com/office/officeart/2005/8/layout/hierarchy2"/>
    <dgm:cxn modelId="{8F81C657-7F3E-4872-B72B-1F84B3D2E422}" type="presParOf" srcId="{E589BE32-B5E6-4E7D-B79C-BCCB5E21618F}" destId="{13253639-52CF-4048-AF13-4E983F04307B}" srcOrd="1" destOrd="0" presId="urn:microsoft.com/office/officeart/2005/8/layout/hierarchy2"/>
    <dgm:cxn modelId="{5A12803D-0654-4925-B599-5E73A66E34DF}" type="presParOf" srcId="{6268607B-767B-4087-A9A1-05B89AAB01F7}" destId="{702D4A5D-6693-4438-8843-E13675281402}" srcOrd="4" destOrd="0" presId="urn:microsoft.com/office/officeart/2005/8/layout/hierarchy2"/>
    <dgm:cxn modelId="{AA0F5B82-4517-4793-BF75-AE670488DB15}" type="presParOf" srcId="{702D4A5D-6693-4438-8843-E13675281402}" destId="{024445BB-A545-4271-8157-0944166F6B28}" srcOrd="0" destOrd="0" presId="urn:microsoft.com/office/officeart/2005/8/layout/hierarchy2"/>
    <dgm:cxn modelId="{2CFA5BA8-0290-4B0E-A361-95B47A51C162}" type="presParOf" srcId="{6268607B-767B-4087-A9A1-05B89AAB01F7}" destId="{2509F764-4C0C-462D-975E-41A694861564}" srcOrd="5" destOrd="0" presId="urn:microsoft.com/office/officeart/2005/8/layout/hierarchy2"/>
    <dgm:cxn modelId="{B35B9A79-6827-4B20-A5AD-1AEB83FEA31F}" type="presParOf" srcId="{2509F764-4C0C-462D-975E-41A694861564}" destId="{00154981-F938-4427-9B62-B550C4126480}" srcOrd="0" destOrd="0" presId="urn:microsoft.com/office/officeart/2005/8/layout/hierarchy2"/>
    <dgm:cxn modelId="{EF2856F0-856A-48F4-8B28-238BD859D789}" type="presParOf" srcId="{2509F764-4C0C-462D-975E-41A694861564}" destId="{5E1C6BAF-E163-4C82-925C-56A723A6AB8F}" srcOrd="1" destOrd="0" presId="urn:microsoft.com/office/officeart/2005/8/layout/hierarchy2"/>
    <dgm:cxn modelId="{B2D17D53-C91D-4FB4-A86B-445455398400}" type="presParOf" srcId="{21BB1E81-C308-4EA0-8504-8A2430B1FEBA}" destId="{7D8C17DB-9911-4481-8763-6BDCF9862F77}" srcOrd="6" destOrd="0" presId="urn:microsoft.com/office/officeart/2005/8/layout/hierarchy2"/>
    <dgm:cxn modelId="{5E7CEB1C-EBA3-4045-B04C-C567DFC5C98A}" type="presParOf" srcId="{7D8C17DB-9911-4481-8763-6BDCF9862F77}" destId="{CB259330-6019-4983-923B-E416BB193538}" srcOrd="0" destOrd="0" presId="urn:microsoft.com/office/officeart/2005/8/layout/hierarchy2"/>
    <dgm:cxn modelId="{D8DBA9AB-283D-441A-986E-A49FE9FE011B}" type="presParOf" srcId="{21BB1E81-C308-4EA0-8504-8A2430B1FEBA}" destId="{E288C038-7F31-4242-A91F-517B5EC9FDBD}" srcOrd="7" destOrd="0" presId="urn:microsoft.com/office/officeart/2005/8/layout/hierarchy2"/>
    <dgm:cxn modelId="{FC9D4469-B170-4CA7-91BB-84905309CB4F}" type="presParOf" srcId="{E288C038-7F31-4242-A91F-517B5EC9FDBD}" destId="{F8592C6E-BDFD-476C-8F09-AC554CE33AC3}" srcOrd="0" destOrd="0" presId="urn:microsoft.com/office/officeart/2005/8/layout/hierarchy2"/>
    <dgm:cxn modelId="{EC4412E6-E643-41F2-BA47-773E26A1C32E}" type="presParOf" srcId="{E288C038-7F31-4242-A91F-517B5EC9FDBD}" destId="{3433EB4D-07F2-4FB6-B302-2BDA683C57F6}" srcOrd="1" destOrd="0" presId="urn:microsoft.com/office/officeart/2005/8/layout/hierarchy2"/>
    <dgm:cxn modelId="{595D7F7E-DB4C-4A94-8AC1-82D9E9095538}" type="presParOf" srcId="{300F5F06-DDB0-406A-97AB-27929F2C8C59}" destId="{39560EBA-B43D-4E28-A602-682948A7DAAE}" srcOrd="4" destOrd="0" presId="urn:microsoft.com/office/officeart/2005/8/layout/hierarchy2"/>
    <dgm:cxn modelId="{455F5852-225E-4479-8950-8C5D9BF1C61D}" type="presParOf" srcId="{39560EBA-B43D-4E28-A602-682948A7DAAE}" destId="{2413AB96-AAD1-4177-A1F0-20BCC0732DC9}" srcOrd="0" destOrd="0" presId="urn:microsoft.com/office/officeart/2005/8/layout/hierarchy2"/>
    <dgm:cxn modelId="{6EDEB560-030A-4E5E-8138-18BEE8BF2015}" type="presParOf" srcId="{300F5F06-DDB0-406A-97AB-27929F2C8C59}" destId="{C286458A-0CB1-4E29-A81E-2C3FF83404BE}" srcOrd="5" destOrd="0" presId="urn:microsoft.com/office/officeart/2005/8/layout/hierarchy2"/>
    <dgm:cxn modelId="{94A52DE9-208D-4282-8F8C-100D7C5679F3}" type="presParOf" srcId="{C286458A-0CB1-4E29-A81E-2C3FF83404BE}" destId="{04B3D9A7-CBBB-4ECC-86C7-D9C68FD4089C}" srcOrd="0" destOrd="0" presId="urn:microsoft.com/office/officeart/2005/8/layout/hierarchy2"/>
    <dgm:cxn modelId="{11511AD3-54DD-4538-97A5-EACDDAE98FE2}" type="presParOf" srcId="{C286458A-0CB1-4E29-A81E-2C3FF83404BE}" destId="{00833070-203B-44B5-BEA6-E7AE4A1C0CDF}" srcOrd="1" destOrd="0" presId="urn:microsoft.com/office/officeart/2005/8/layout/hierarchy2"/>
    <dgm:cxn modelId="{919E7019-E8BC-4152-B766-ED4232AC0461}" type="presParOf" srcId="{300F5F06-DDB0-406A-97AB-27929F2C8C59}" destId="{40F3A87E-7DAB-4511-90E2-9912598047F0}" srcOrd="6" destOrd="0" presId="urn:microsoft.com/office/officeart/2005/8/layout/hierarchy2"/>
    <dgm:cxn modelId="{79A693E9-ACC4-491C-A3A5-5B1FFCE10C1B}" type="presParOf" srcId="{40F3A87E-7DAB-4511-90E2-9912598047F0}" destId="{D9F06B02-39F8-42FA-A14B-B35CDAD9985D}" srcOrd="0" destOrd="0" presId="urn:microsoft.com/office/officeart/2005/8/layout/hierarchy2"/>
    <dgm:cxn modelId="{9B71965F-93A3-4641-B5BF-BF2B9DC8CE65}" type="presParOf" srcId="{300F5F06-DDB0-406A-97AB-27929F2C8C59}" destId="{CF79112C-CC52-4FEB-888C-677FDD3E140E}" srcOrd="7" destOrd="0" presId="urn:microsoft.com/office/officeart/2005/8/layout/hierarchy2"/>
    <dgm:cxn modelId="{EB5104C4-FFC6-4272-92FA-7BEF1FC35026}" type="presParOf" srcId="{CF79112C-CC52-4FEB-888C-677FDD3E140E}" destId="{CFA81132-D090-4AFC-B8C2-EBA8CF8997AA}" srcOrd="0" destOrd="0" presId="urn:microsoft.com/office/officeart/2005/8/layout/hierarchy2"/>
    <dgm:cxn modelId="{63B13B71-47DB-4166-B024-72BB525544F1}" type="presParOf" srcId="{CF79112C-CC52-4FEB-888C-677FDD3E140E}" destId="{FD4A17F7-E62A-44C7-83FA-9B4BC9D43BB6}" srcOrd="1" destOrd="0" presId="urn:microsoft.com/office/officeart/2005/8/layout/hierarchy2"/>
    <dgm:cxn modelId="{E6649171-C916-4F00-A7A2-085F659FF165}" type="presParOf" srcId="{FD4A17F7-E62A-44C7-83FA-9B4BC9D43BB6}" destId="{A53F7156-31BC-4DDD-890E-092DAF727FDC}" srcOrd="0" destOrd="0" presId="urn:microsoft.com/office/officeart/2005/8/layout/hierarchy2"/>
    <dgm:cxn modelId="{9F2D5038-F031-464B-9DDE-B33729C5371A}" type="presParOf" srcId="{A53F7156-31BC-4DDD-890E-092DAF727FDC}" destId="{3B5A20CE-81F6-4E90-BBAC-93B7D469DE26}" srcOrd="0" destOrd="0" presId="urn:microsoft.com/office/officeart/2005/8/layout/hierarchy2"/>
    <dgm:cxn modelId="{D3131960-CA96-4D6D-AAD2-4F1BA796560E}" type="presParOf" srcId="{FD4A17F7-E62A-44C7-83FA-9B4BC9D43BB6}" destId="{E46B55BA-4A4E-45EE-86D1-8D678DCE0C70}" srcOrd="1" destOrd="0" presId="urn:microsoft.com/office/officeart/2005/8/layout/hierarchy2"/>
    <dgm:cxn modelId="{F57CEAF8-5AC6-47D1-9A76-6FEB542D16B5}" type="presParOf" srcId="{E46B55BA-4A4E-45EE-86D1-8D678DCE0C70}" destId="{9F2E5271-C26A-4BD8-9987-543592DDDD68}" srcOrd="0" destOrd="0" presId="urn:microsoft.com/office/officeart/2005/8/layout/hierarchy2"/>
    <dgm:cxn modelId="{A7753EE3-26B7-4774-90BE-4BADD15F8BD2}" type="presParOf" srcId="{E46B55BA-4A4E-45EE-86D1-8D678DCE0C70}" destId="{C3886E86-CFEC-4DBE-B6D9-F9C1AA260FEF}" srcOrd="1" destOrd="0" presId="urn:microsoft.com/office/officeart/2005/8/layout/hierarchy2"/>
    <dgm:cxn modelId="{58CB2081-8046-4412-87C2-DB35EF2A2E82}" type="presParOf" srcId="{FD4A17F7-E62A-44C7-83FA-9B4BC9D43BB6}" destId="{7FF89BEB-9BBE-4345-A9D3-A3ECE1FBDB78}" srcOrd="2" destOrd="0" presId="urn:microsoft.com/office/officeart/2005/8/layout/hierarchy2"/>
    <dgm:cxn modelId="{0992B260-9300-46D0-80F9-A23E3A6F0849}" type="presParOf" srcId="{7FF89BEB-9BBE-4345-A9D3-A3ECE1FBDB78}" destId="{056D8338-0B1D-4F4F-A9FB-572368DFC950}" srcOrd="0" destOrd="0" presId="urn:microsoft.com/office/officeart/2005/8/layout/hierarchy2"/>
    <dgm:cxn modelId="{3DD1BDDB-6A5E-4D3B-AF47-1512E6BF3C34}" type="presParOf" srcId="{FD4A17F7-E62A-44C7-83FA-9B4BC9D43BB6}" destId="{4302F5E3-29E6-4F07-A27A-AD694F7A815D}" srcOrd="3" destOrd="0" presId="urn:microsoft.com/office/officeart/2005/8/layout/hierarchy2"/>
    <dgm:cxn modelId="{25106E6E-07C5-48F6-97F0-4AEEABC704DD}" type="presParOf" srcId="{4302F5E3-29E6-4F07-A27A-AD694F7A815D}" destId="{1CE23837-AB6F-421F-BF6B-4661D4FFC277}" srcOrd="0" destOrd="0" presId="urn:microsoft.com/office/officeart/2005/8/layout/hierarchy2"/>
    <dgm:cxn modelId="{16D1FEED-640F-4441-A399-D0FE9EDD9588}" type="presParOf" srcId="{4302F5E3-29E6-4F07-A27A-AD694F7A815D}" destId="{DA458486-0709-4186-A84B-DA16CFE50BED}" srcOrd="1" destOrd="0" presId="urn:microsoft.com/office/officeart/2005/8/layout/hierarchy2"/>
    <dgm:cxn modelId="{0D49B8E3-39C5-4EA6-8809-6408AF428B0E}" type="presParOf" srcId="{FF787163-9073-4CF3-9E63-04851F65B239}" destId="{2939878A-0E6E-4CBD-93C5-D0232C854271}" srcOrd="1" destOrd="0" presId="urn:microsoft.com/office/officeart/2005/8/layout/hierarchy2"/>
    <dgm:cxn modelId="{DCBA0330-7BBC-43D5-8492-D6A6B0AFB296}" type="presParOf" srcId="{2939878A-0E6E-4CBD-93C5-D0232C854271}" destId="{3CC7FD9C-A9F1-4EDA-8DC2-B598B3DFE13B}" srcOrd="0" destOrd="0" presId="urn:microsoft.com/office/officeart/2005/8/layout/hierarchy2"/>
    <dgm:cxn modelId="{650BDF19-7625-4CD5-8587-77215C4A7B6C}" type="presParOf" srcId="{2939878A-0E6E-4CBD-93C5-D0232C854271}" destId="{C6C996BA-44F4-466B-9025-EE084808C65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C6FBA-5DCA-431D-B374-2FF46F98C336}">
      <dsp:nvSpPr>
        <dsp:cNvPr id="0" name=""/>
        <dsp:cNvSpPr/>
      </dsp:nvSpPr>
      <dsp:spPr>
        <a:xfrm>
          <a:off x="1857439" y="2208180"/>
          <a:ext cx="2219477" cy="596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LHC 13TeV</a:t>
          </a:r>
          <a:endParaRPr lang="zh-CN" altLang="en-US" sz="1800" kern="1200" dirty="0"/>
        </a:p>
      </dsp:txBody>
      <dsp:txXfrm>
        <a:off x="1874923" y="2225664"/>
        <a:ext cx="2184509" cy="561989"/>
      </dsp:txXfrm>
    </dsp:sp>
    <dsp:sp modelId="{AB818B1A-43F4-4B46-A5E8-8920B73DA87D}">
      <dsp:nvSpPr>
        <dsp:cNvPr id="0" name=""/>
        <dsp:cNvSpPr/>
      </dsp:nvSpPr>
      <dsp:spPr>
        <a:xfrm rot="17180723">
          <a:off x="3349207" y="1522385"/>
          <a:ext cx="2025429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2025429" y="12490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311286" y="1484239"/>
        <a:ext cx="101271" cy="101271"/>
      </dsp:txXfrm>
    </dsp:sp>
    <dsp:sp modelId="{C68509EC-B68B-4D7B-BBCF-0096151788B6}">
      <dsp:nvSpPr>
        <dsp:cNvPr id="0" name=""/>
        <dsp:cNvSpPr/>
      </dsp:nvSpPr>
      <dsp:spPr>
        <a:xfrm>
          <a:off x="4646927" y="337378"/>
          <a:ext cx="1503102" cy="451426"/>
        </a:xfrm>
        <a:prstGeom prst="roundRect">
          <a:avLst/>
        </a:prstGeom>
        <a:noFill/>
        <a:ln w="254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𝑾</m:t>
              </m:r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𝑾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∗</m:t>
                  </m:r>
                </m:sup>
              </m:sSup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zh-CN" altLang="en-US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𝓵</m:t>
              </m:r>
              <m:r>
                <a:rPr lang="zh-CN" altLang="en-US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𝝂</m:t>
              </m:r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𝓵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′</m:t>
                  </m:r>
                </m:sup>
              </m:sSup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𝝂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′</m:t>
                  </m:r>
                </m:sup>
              </m:sSup>
            </m:oMath>
          </a14:m>
          <a:endParaRPr lang="en-US" altLang="zh-CN" sz="105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2007.01984 CMS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8964" y="359415"/>
        <a:ext cx="1459028" cy="407352"/>
      </dsp:txXfrm>
    </dsp:sp>
    <dsp:sp modelId="{DCE977C0-6DC7-4B39-A74F-E84E168A4AB3}">
      <dsp:nvSpPr>
        <dsp:cNvPr id="0" name=""/>
        <dsp:cNvSpPr/>
      </dsp:nvSpPr>
      <dsp:spPr>
        <a:xfrm rot="19671177">
          <a:off x="6098422" y="371492"/>
          <a:ext cx="673225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673225" y="12490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418204" y="367151"/>
        <a:ext cx="33661" cy="33661"/>
      </dsp:txXfrm>
    </dsp:sp>
    <dsp:sp modelId="{821A0C75-BCF4-46CB-B00E-CEAE66C53157}">
      <dsp:nvSpPr>
        <dsp:cNvPr id="0" name=""/>
        <dsp:cNvSpPr/>
      </dsp:nvSpPr>
      <dsp:spPr>
        <a:xfrm>
          <a:off x="6720040" y="3156"/>
          <a:ext cx="1121438" cy="403431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 marL="0"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1903.10052 ATLAS 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6731856" y="14972"/>
        <a:ext cx="1097806" cy="379799"/>
      </dsp:txXfrm>
    </dsp:sp>
    <dsp:sp modelId="{69F340AA-1FA1-48F0-9430-F64C034462FD}">
      <dsp:nvSpPr>
        <dsp:cNvPr id="0" name=""/>
        <dsp:cNvSpPr/>
      </dsp:nvSpPr>
      <dsp:spPr>
        <a:xfrm rot="1446887">
          <a:off x="6122778" y="678178"/>
          <a:ext cx="624512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624512" y="12490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419422" y="675056"/>
        <a:ext cx="31225" cy="31225"/>
      </dsp:txXfrm>
    </dsp:sp>
    <dsp:sp modelId="{A8822512-047A-4AFC-B805-3128A2F33841}">
      <dsp:nvSpPr>
        <dsp:cNvPr id="0" name=""/>
        <dsp:cNvSpPr/>
      </dsp:nvSpPr>
      <dsp:spPr>
        <a:xfrm>
          <a:off x="6720040" y="513465"/>
          <a:ext cx="1579484" cy="609561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ggH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&amp; </a:t>
          </a:r>
          <a:r>
            <a:rPr lang="en-US" altLang="zh-CN" sz="105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VBF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production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𝑾</m:t>
              </m:r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𝑾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∗</m:t>
                  </m:r>
                </m:sup>
              </m:sSup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𝒆</m:t>
              </m:r>
              <m:r>
                <a:rPr lang="zh-CN" altLang="en-US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𝝂𝝁𝝂</m:t>
              </m:r>
            </m:oMath>
          </a14:m>
          <a:endParaRPr lang="en-US" altLang="zh-CN" sz="105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mbria Math" panose="02040503050406030204" pitchFamily="18" charset="0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1808.09054 ATLAS 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6737893" y="531318"/>
        <a:ext cx="1543778" cy="573855"/>
      </dsp:txXfrm>
    </dsp:sp>
    <dsp:sp modelId="{BE13E265-1AFD-49C0-9547-C7B77E4421E4}">
      <dsp:nvSpPr>
        <dsp:cNvPr id="0" name=""/>
        <dsp:cNvSpPr/>
      </dsp:nvSpPr>
      <dsp:spPr>
        <a:xfrm rot="72526">
          <a:off x="4076853" y="2500182"/>
          <a:ext cx="570137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570137" y="12490"/>
              </a:lnTo>
            </a:path>
          </a:pathLst>
        </a:cu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347668" y="2498419"/>
        <a:ext cx="28506" cy="28506"/>
      </dsp:txXfrm>
    </dsp:sp>
    <dsp:sp modelId="{FB397B62-003C-4B2E-8FC2-DB2EDD9583CE}">
      <dsp:nvSpPr>
        <dsp:cNvPr id="0" name=""/>
        <dsp:cNvSpPr/>
      </dsp:nvSpPr>
      <dsp:spPr>
        <a:xfrm>
          <a:off x="4646927" y="2381951"/>
          <a:ext cx="1425025" cy="273469"/>
        </a:xfrm>
        <a:prstGeom prst="roundRect">
          <a:avLst/>
        </a:prstGeom>
        <a:noFill/>
        <a:ln w="254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𝒇</m:t>
              </m:r>
              <m:acc>
                <m:accPr>
                  <m:chr m:val="̅"/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accPr>
                <m:e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𝒇</m:t>
                  </m:r>
                </m:e>
              </m:acc>
            </m:oMath>
          </a14:m>
          <a:endParaRPr lang="zh-CN" altLang="en-US" sz="1050" kern="1200" dirty="0"/>
        </a:p>
      </dsp:txBody>
      <dsp:txXfrm>
        <a:off x="4660277" y="2395301"/>
        <a:ext cx="1398325" cy="246769"/>
      </dsp:txXfrm>
    </dsp:sp>
    <dsp:sp modelId="{2FBEDD11-918C-4540-BF1B-B5EE510E2FB9}">
      <dsp:nvSpPr>
        <dsp:cNvPr id="0" name=""/>
        <dsp:cNvSpPr/>
      </dsp:nvSpPr>
      <dsp:spPr>
        <a:xfrm rot="17981351">
          <a:off x="5781532" y="2006309"/>
          <a:ext cx="1150850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1150850" y="12490"/>
              </a:lnTo>
            </a:path>
          </a:pathLst>
        </a:cu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28186" y="1990028"/>
        <a:ext cx="57542" cy="57542"/>
      </dsp:txXfrm>
    </dsp:sp>
    <dsp:sp modelId="{B07D54DC-DE19-42CF-B536-4A5B62B8EC37}">
      <dsp:nvSpPr>
        <dsp:cNvPr id="0" name=""/>
        <dsp:cNvSpPr/>
      </dsp:nvSpPr>
      <dsp:spPr>
        <a:xfrm>
          <a:off x="6641962" y="1229904"/>
          <a:ext cx="1425025" cy="578018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𝝁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−</m:t>
                  </m:r>
                </m:sup>
              </m:sSup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𝝁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+</m:t>
                  </m:r>
                </m:sup>
              </m:sSup>
            </m:oMath>
          </a14:m>
          <a:endParaRPr lang="en-US" altLang="zh-CN" sz="105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2009.04363 CMS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2007.07830 ATLAS 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6658892" y="1246834"/>
        <a:ext cx="1391165" cy="544158"/>
      </dsp:txXfrm>
    </dsp:sp>
    <dsp:sp modelId="{4F39FDB4-403C-4B3F-A9DB-28FD201C6FFE}">
      <dsp:nvSpPr>
        <dsp:cNvPr id="0" name=""/>
        <dsp:cNvSpPr/>
      </dsp:nvSpPr>
      <dsp:spPr>
        <a:xfrm rot="20335550">
          <a:off x="6051523" y="2396369"/>
          <a:ext cx="610867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610867" y="12490"/>
              </a:lnTo>
            </a:path>
          </a:pathLst>
        </a:cu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41686" y="2393588"/>
        <a:ext cx="30543" cy="30543"/>
      </dsp:txXfrm>
    </dsp:sp>
    <dsp:sp modelId="{9324B6F3-F1F2-4310-8163-BFBEF6FA844A}">
      <dsp:nvSpPr>
        <dsp:cNvPr id="0" name=""/>
        <dsp:cNvSpPr/>
      </dsp:nvSpPr>
      <dsp:spPr>
        <a:xfrm>
          <a:off x="6641962" y="1914799"/>
          <a:ext cx="1642341" cy="76846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𝝉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−</m:t>
                  </m:r>
                </m:sup>
              </m:sSup>
              <m:sSup>
                <m:sSupPr>
                  <m:ctrlP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</m:ctrlPr>
                </m:sSupPr>
                <m:e>
                  <m:r>
                    <a:rPr lang="zh-CN" altLang="en-US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𝝉</m:t>
                  </m:r>
                </m:e>
                <m:sup>
                  <m:r>
                    <a:rPr lang="en-US" altLang="zh-CN" sz="1050" b="1" i="1" kern="1200" smtClean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等线" panose="02010600030101010101" pitchFamily="2" charset="-122"/>
                      <a:cs typeface="+mn-cs"/>
                    </a:rPr>
                    <m:t>+</m:t>
                  </m:r>
                </m:sup>
              </m:sSup>
            </m:oMath>
          </a14:m>
          <a:endParaRPr lang="en-US" altLang="zh-CN" sz="1050" kern="1200" dirty="0"/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2110.04836 CMS </a:t>
          </a:r>
          <a:r>
            <a:rPr lang="en-US" altLang="zh-CN" sz="80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(</a:t>
          </a:r>
          <a:r>
            <a:rPr lang="en-US" altLang="zh-CN" sz="80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CP structure</a:t>
          </a:r>
          <a:r>
            <a:rPr lang="en-US" altLang="zh-CN" sz="80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)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2204.12957 CMS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1811.08856 ATLAS  </a:t>
          </a:r>
        </a:p>
      </dsp:txBody>
      <dsp:txXfrm>
        <a:off x="6664470" y="1937307"/>
        <a:ext cx="1597325" cy="723450"/>
      </dsp:txXfrm>
    </dsp:sp>
    <dsp:sp modelId="{17F57621-70BB-4E58-BD06-D56A0C9E6E04}">
      <dsp:nvSpPr>
        <dsp:cNvPr id="0" name=""/>
        <dsp:cNvSpPr/>
      </dsp:nvSpPr>
      <dsp:spPr>
        <a:xfrm rot="2367199">
          <a:off x="5987848" y="2740746"/>
          <a:ext cx="738218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738218" y="12490"/>
              </a:lnTo>
            </a:path>
          </a:pathLst>
        </a:cu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38502" y="2734781"/>
        <a:ext cx="36910" cy="36910"/>
      </dsp:txXfrm>
    </dsp:sp>
    <dsp:sp modelId="{23C437E9-5EFD-4411-964A-584179DA5A49}">
      <dsp:nvSpPr>
        <dsp:cNvPr id="0" name=""/>
        <dsp:cNvSpPr/>
      </dsp:nvSpPr>
      <dsp:spPr>
        <a:xfrm>
          <a:off x="6641962" y="2790143"/>
          <a:ext cx="1425025" cy="3952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𝑯</m:t>
                </m:r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→</m:t>
                </m:r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𝒃</m:t>
                </m:r>
                <m:acc>
                  <m:accPr>
                    <m:chr m:val="̅"/>
                    <m:ctrlP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</m:ctrlPr>
                  </m:accPr>
                  <m:e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𝒃</m:t>
                    </m:r>
                  </m:e>
                </m:acc>
              </m:oMath>
            </m:oMathPara>
          </a14:m>
          <a:endParaRPr lang="en-US" altLang="zh-CN" sz="1050" kern="1200" dirty="0">
            <a:solidFill>
              <a:srgbClr val="FF0000"/>
            </a:solidFill>
          </a:endParaRP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1808.08242 CMS</a:t>
          </a:r>
        </a:p>
      </dsp:txBody>
      <dsp:txXfrm>
        <a:off x="6653540" y="2801721"/>
        <a:ext cx="1401869" cy="372131"/>
      </dsp:txXfrm>
    </dsp:sp>
    <dsp:sp modelId="{8A78A24F-76B1-4575-8AE0-1D114216B696}">
      <dsp:nvSpPr>
        <dsp:cNvPr id="0" name=""/>
        <dsp:cNvSpPr/>
      </dsp:nvSpPr>
      <dsp:spPr>
        <a:xfrm rot="19268275">
          <a:off x="7985972" y="2745638"/>
          <a:ext cx="732041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732041" y="12490"/>
              </a:lnTo>
            </a:path>
          </a:pathLst>
        </a:cu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333692" y="2739827"/>
        <a:ext cx="36602" cy="36602"/>
      </dsp:txXfrm>
    </dsp:sp>
    <dsp:sp modelId="{6E8874F3-1BE9-455B-AB65-A3F17BB6E6F3}">
      <dsp:nvSpPr>
        <dsp:cNvPr id="0" name=""/>
        <dsp:cNvSpPr/>
      </dsp:nvSpPr>
      <dsp:spPr>
        <a:xfrm>
          <a:off x="8636998" y="2333910"/>
          <a:ext cx="1425025" cy="38911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+mn-lt"/>
              <a:ea typeface="+mn-ea"/>
              <a:cs typeface="+mn-cs"/>
            </a:rPr>
            <a:t>VBF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production</a:t>
          </a: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2011.08280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8648395" y="2345307"/>
        <a:ext cx="1402231" cy="366323"/>
      </dsp:txXfrm>
    </dsp:sp>
    <dsp:sp modelId="{5EF92202-840B-419F-8040-C47D91F4B4ED}">
      <dsp:nvSpPr>
        <dsp:cNvPr id="0" name=""/>
        <dsp:cNvSpPr/>
      </dsp:nvSpPr>
      <dsp:spPr>
        <a:xfrm rot="176266">
          <a:off x="8066613" y="2989923"/>
          <a:ext cx="570760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570760" y="12490"/>
              </a:lnTo>
            </a:path>
          </a:pathLst>
        </a:cu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337724" y="2988144"/>
        <a:ext cx="28538" cy="28538"/>
      </dsp:txXfrm>
    </dsp:sp>
    <dsp:sp modelId="{EF38CBE6-BB74-4090-8CFE-0AA028293D1B}">
      <dsp:nvSpPr>
        <dsp:cNvPr id="0" name=""/>
        <dsp:cNvSpPr/>
      </dsp:nvSpPr>
      <dsp:spPr>
        <a:xfrm>
          <a:off x="8636998" y="2829905"/>
          <a:ext cx="1425025" cy="374268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ttH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 </a:t>
          </a: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2111.06712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8647960" y="2840867"/>
        <a:ext cx="1403101" cy="352344"/>
      </dsp:txXfrm>
    </dsp:sp>
    <dsp:sp modelId="{702D4A5D-6693-4438-8843-E13675281402}">
      <dsp:nvSpPr>
        <dsp:cNvPr id="0" name=""/>
        <dsp:cNvSpPr/>
      </dsp:nvSpPr>
      <dsp:spPr>
        <a:xfrm rot="2436042">
          <a:off x="7976622" y="3219582"/>
          <a:ext cx="750741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750741" y="12490"/>
              </a:lnTo>
            </a:path>
          </a:pathLst>
        </a:cu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333225" y="3213303"/>
        <a:ext cx="37537" cy="37537"/>
      </dsp:txXfrm>
    </dsp:sp>
    <dsp:sp modelId="{00154981-F938-4427-9B62-B550C4126480}">
      <dsp:nvSpPr>
        <dsp:cNvPr id="0" name=""/>
        <dsp:cNvSpPr/>
      </dsp:nvSpPr>
      <dsp:spPr>
        <a:xfrm>
          <a:off x="8636998" y="3311050"/>
          <a:ext cx="1425025" cy="330613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VH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</a:t>
          </a: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2007.02873 ATLAS</a:t>
          </a:r>
        </a:p>
      </dsp:txBody>
      <dsp:txXfrm>
        <a:off x="8646681" y="3320733"/>
        <a:ext cx="1405659" cy="311247"/>
      </dsp:txXfrm>
    </dsp:sp>
    <dsp:sp modelId="{7D8C17DB-9911-4481-8763-6BDCF9862F77}">
      <dsp:nvSpPr>
        <dsp:cNvPr id="0" name=""/>
        <dsp:cNvSpPr/>
      </dsp:nvSpPr>
      <dsp:spPr>
        <a:xfrm rot="3664069">
          <a:off x="5767829" y="3021797"/>
          <a:ext cx="1178256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1178256" y="12490"/>
              </a:lnTo>
            </a:path>
          </a:pathLst>
        </a:custGeom>
        <a:noFill/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327501" y="3004831"/>
        <a:ext cx="58912" cy="58912"/>
      </dsp:txXfrm>
    </dsp:sp>
    <dsp:sp modelId="{F8592C6E-BDFD-476C-8F09-AC554CE33AC3}">
      <dsp:nvSpPr>
        <dsp:cNvPr id="0" name=""/>
        <dsp:cNvSpPr/>
      </dsp:nvSpPr>
      <dsp:spPr>
        <a:xfrm>
          <a:off x="6641962" y="3292308"/>
          <a:ext cx="1425025" cy="515160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𝑯</m:t>
                </m:r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→</m:t>
                </m:r>
                <m:r>
                  <a:rPr lang="en-US" altLang="zh-CN" sz="1050" b="1" i="1" kern="12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等线" panose="02010600030101010101" pitchFamily="2" charset="-122"/>
                    <a:cs typeface="+mn-cs"/>
                  </a:rPr>
                  <m:t>𝒄</m:t>
                </m:r>
                <m:acc>
                  <m:accPr>
                    <m:chr m:val="̅"/>
                    <m:ctrlP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</m:ctrlPr>
                  </m:accPr>
                  <m:e>
                    <m:r>
                      <a:rPr lang="en-US" altLang="zh-CN" sz="1050" b="1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𝒄</m:t>
                    </m:r>
                  </m:e>
                </m:acc>
              </m:oMath>
            </m:oMathPara>
          </a14:m>
          <a:endParaRPr lang="en-US" altLang="zh-CN" sz="1050" b="1" i="1" kern="1200" dirty="0">
            <a:solidFill>
              <a:srgbClr val="FF0000"/>
            </a:solidFill>
            <a:latin typeface="Cambria Math" panose="02040503050406030204" pitchFamily="18" charset="0"/>
            <a:ea typeface="等线" panose="02010600030101010101" pitchFamily="2" charset="-122"/>
            <a:cs typeface="+mn-cs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1912.01662 CMS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ATLAS-CONF-2021-021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6657051" y="3307397"/>
        <a:ext cx="1394847" cy="484982"/>
      </dsp:txXfrm>
    </dsp:sp>
    <dsp:sp modelId="{39560EBA-B43D-4E28-A602-682948A7DAAE}">
      <dsp:nvSpPr>
        <dsp:cNvPr id="0" name=""/>
        <dsp:cNvSpPr/>
      </dsp:nvSpPr>
      <dsp:spPr>
        <a:xfrm rot="2572095">
          <a:off x="3973059" y="2758718"/>
          <a:ext cx="777724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777724" y="12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342478" y="2751765"/>
        <a:ext cx="38886" cy="38886"/>
      </dsp:txXfrm>
    </dsp:sp>
    <dsp:sp modelId="{04B3D9A7-CBBB-4ECC-86C7-D9C68FD4089C}">
      <dsp:nvSpPr>
        <dsp:cNvPr id="0" name=""/>
        <dsp:cNvSpPr/>
      </dsp:nvSpPr>
      <dsp:spPr>
        <a:xfrm>
          <a:off x="4646927" y="2762298"/>
          <a:ext cx="1425025" cy="546917"/>
        </a:xfrm>
        <a:prstGeom prst="roundRect">
          <a:avLst/>
        </a:prstGeom>
        <a:noFill/>
        <a:ln w="254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a typeface="等线" panose="02010600030101010101" pitchFamily="2" charset="-122"/>
              <a:cs typeface="+mn-cs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𝑯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→</m:t>
              </m:r>
              <m:r>
                <a:rPr lang="zh-CN" altLang="en-US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𝜸𝜸</m:t>
              </m:r>
            </m:oMath>
          </a14:m>
          <a:br>
            <a:rPr lang="en-US" altLang="zh-CN" sz="1700" b="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mbria Math" panose="02040503050406030204" pitchFamily="18" charset="0"/>
              <a:ea typeface="等线" panose="02010600030101010101" pitchFamily="2" charset="-122"/>
              <a:cs typeface="+mn-cs"/>
            </a:rPr>
          </a:b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2103.06956 CMS</a:t>
          </a:r>
          <a:b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</a:b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2207.00348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73625" y="2788996"/>
        <a:ext cx="1371629" cy="493521"/>
      </dsp:txXfrm>
    </dsp:sp>
    <dsp:sp modelId="{40F3A87E-7DAB-4511-90E2-9912598047F0}">
      <dsp:nvSpPr>
        <dsp:cNvPr id="0" name=""/>
        <dsp:cNvSpPr/>
      </dsp:nvSpPr>
      <dsp:spPr>
        <a:xfrm rot="4452721">
          <a:off x="3314411" y="3502162"/>
          <a:ext cx="2095021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2095021" y="12490"/>
              </a:lnTo>
            </a:path>
          </a:pathLst>
        </a:cu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309546" y="3462277"/>
        <a:ext cx="104751" cy="104751"/>
      </dsp:txXfrm>
    </dsp:sp>
    <dsp:sp modelId="{CFA81132-D090-4AFC-B8C2-EBA8CF8997AA}">
      <dsp:nvSpPr>
        <dsp:cNvPr id="0" name=""/>
        <dsp:cNvSpPr/>
      </dsp:nvSpPr>
      <dsp:spPr>
        <a:xfrm>
          <a:off x="4646927" y="4369353"/>
          <a:ext cx="1901867" cy="3065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multilepton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final states</a:t>
          </a:r>
          <a:endParaRPr lang="zh-CN" altLang="en-US" sz="105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55907" y="4378333"/>
        <a:ext cx="1883907" cy="288627"/>
      </dsp:txXfrm>
    </dsp:sp>
    <dsp:sp modelId="{A53F7156-31BC-4DDD-890E-092DAF727FDC}">
      <dsp:nvSpPr>
        <dsp:cNvPr id="0" name=""/>
        <dsp:cNvSpPr/>
      </dsp:nvSpPr>
      <dsp:spPr>
        <a:xfrm rot="19864712">
          <a:off x="6508185" y="4352685"/>
          <a:ext cx="651229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651229" y="12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17519" y="4348895"/>
        <a:ext cx="32561" cy="32561"/>
      </dsp:txXfrm>
    </dsp:sp>
    <dsp:sp modelId="{9F2E5271-C26A-4BD8-9987-543592DDDD68}">
      <dsp:nvSpPr>
        <dsp:cNvPr id="0" name=""/>
        <dsp:cNvSpPr/>
      </dsp:nvSpPr>
      <dsp:spPr>
        <a:xfrm>
          <a:off x="7118804" y="3914345"/>
          <a:ext cx="1425025" cy="586718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𝟒</m:t>
              </m:r>
              <m:r>
                <a:rPr lang="en-US" altLang="zh-CN" sz="105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ℓ</m:t>
              </m:r>
            </m:oMath>
          </a14:m>
          <a:r>
            <a:rPr lang="en-US" altLang="zh-CN" sz="1050" b="1" i="1" kern="1200" dirty="0">
              <a:solidFill>
                <a:srgbClr val="FF0000"/>
              </a:solidFill>
              <a:latin typeface="Cambria Math" panose="02040503050406030204" pitchFamily="18" charset="0"/>
              <a:ea typeface="等线" panose="02010600030101010101" pitchFamily="2" charset="-122"/>
              <a:cs typeface="+mn-cs"/>
            </a:rPr>
            <a:t> </a:t>
          </a:r>
          <a:r>
            <a:rPr lang="en-US" altLang="zh-CN" sz="105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final states</a:t>
          </a: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2103.04956 CMS</a:t>
          </a:r>
          <a:b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</a:b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2004.03447 ATLAS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7135988" y="3931529"/>
        <a:ext cx="1390657" cy="552350"/>
      </dsp:txXfrm>
    </dsp:sp>
    <dsp:sp modelId="{7FF89BEB-9BBE-4345-A9D3-A3ECE1FBDB78}">
      <dsp:nvSpPr>
        <dsp:cNvPr id="0" name=""/>
        <dsp:cNvSpPr/>
      </dsp:nvSpPr>
      <dsp:spPr>
        <a:xfrm rot="1878996">
          <a:off x="6500190" y="4683555"/>
          <a:ext cx="667218" cy="24980"/>
        </a:xfrm>
        <a:custGeom>
          <a:avLst/>
          <a:gdLst/>
          <a:ahLst/>
          <a:cxnLst/>
          <a:rect l="0" t="0" r="0" b="0"/>
          <a:pathLst>
            <a:path>
              <a:moveTo>
                <a:pt x="0" y="12490"/>
              </a:moveTo>
              <a:lnTo>
                <a:pt x="667218" y="124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817119" y="4679365"/>
        <a:ext cx="33360" cy="33360"/>
      </dsp:txXfrm>
    </dsp:sp>
    <dsp:sp modelId="{1CE23837-AB6F-421F-BF6B-4661D4FFC277}">
      <dsp:nvSpPr>
        <dsp:cNvPr id="0" name=""/>
        <dsp:cNvSpPr/>
      </dsp:nvSpPr>
      <dsp:spPr>
        <a:xfrm>
          <a:off x="7118804" y="4607941"/>
          <a:ext cx="3215755" cy="52300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5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ttH</a:t>
          </a:r>
          <a:r>
            <a:rPr lang="en-US" altLang="zh-CN" sz="105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production </a:t>
          </a: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1803.05485 CMS (</a:t>
          </a:r>
          <a14:m xmlns:a14="http://schemas.microsoft.com/office/drawing/2010/main">
            <m:oMath xmlns:m="http://schemas.openxmlformats.org/officeDocument/2006/math">
              <m:r>
                <a:rPr lang="en-US" altLang="zh-CN" sz="800" b="1" i="1" kern="12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𝐞</m:t>
              </m:r>
            </m:oMath>
          </a14:m>
          <a:r>
            <a:rPr lang="en-US" altLang="zh-CN" sz="80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, </a:t>
          </a:r>
          <a14:m xmlns:a14="http://schemas.microsoft.com/office/drawing/2010/main">
            <m:oMath xmlns:m="http://schemas.openxmlformats.org/officeDocument/2006/math">
              <m:r>
                <a:rPr lang="zh-CN" altLang="en-US" sz="800" b="1" i="1" kern="1200" smtClean="0">
                  <a:solidFill>
                    <a:prstClr val="black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𝛍</m:t>
              </m:r>
            </m:oMath>
          </a14:m>
          <a:r>
            <a:rPr lang="en-US" altLang="zh-CN" sz="80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, and </a:t>
          </a:r>
          <a:r>
            <a:rPr lang="en-US" altLang="zh-CN" sz="80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hadronically decaying </a:t>
          </a:r>
          <a14:m xmlns:a14="http://schemas.microsoft.com/office/drawing/2010/main">
            <m:oMath xmlns:m="http://schemas.openxmlformats.org/officeDocument/2006/math">
              <m:r>
                <a:rPr lang="zh-CN" altLang="en-US" sz="800" b="1" i="1" kern="1200" smtClean="0">
                  <a:solidFill>
                    <a:srgbClr val="FF0000"/>
                  </a:solidFill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rPr>
                <m:t>𝛕</m:t>
              </m:r>
            </m:oMath>
          </a14:m>
          <a:r>
            <a:rPr lang="zh-CN" altLang="en-US" sz="800" b="1" kern="1200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800" b="1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final states</a:t>
          </a: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)</a:t>
          </a:r>
        </a:p>
        <a:p>
          <a:pPr marL="0" lvl="0" indent="0" algn="ctr" defTabSz="466725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ATLAS-CONF-2019-045</a:t>
          </a:r>
          <a:endParaRPr lang="zh-CN" altLang="en-US" sz="800" kern="1200" dirty="0">
            <a:solidFill>
              <a:prstClr val="black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7134122" y="4623259"/>
        <a:ext cx="3185119" cy="492369"/>
      </dsp:txXfrm>
    </dsp:sp>
    <dsp:sp modelId="{3CC7FD9C-A9F1-4EDA-8DC2-B598B3DFE13B}">
      <dsp:nvSpPr>
        <dsp:cNvPr id="0" name=""/>
        <dsp:cNvSpPr/>
      </dsp:nvSpPr>
      <dsp:spPr>
        <a:xfrm>
          <a:off x="1857439" y="2912015"/>
          <a:ext cx="2243346" cy="5976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LHC 7&amp;8TeV</a:t>
          </a:r>
          <a:br>
            <a:rPr lang="en-US" altLang="zh-CN" sz="2700" kern="1200" dirty="0"/>
          </a:br>
          <a:r>
            <a:rPr lang="en-US" altLang="zh-CN" sz="1000" kern="1200" dirty="0"/>
            <a:t>1606.02266</a:t>
          </a:r>
          <a:endParaRPr lang="zh-CN" altLang="en-US" sz="1000" kern="1200" dirty="0"/>
        </a:p>
      </dsp:txBody>
      <dsp:txXfrm>
        <a:off x="1874944" y="2929520"/>
        <a:ext cx="2208336" cy="56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816D2-0284-40CB-BEEF-24CFE4A8B642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C0630-2772-4AD2-A143-7E918CC72B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5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7792-1B9D-44D4-D166-37E67461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B72DA4-C7EB-A2E6-D231-FA3E2ADD5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FC36CB-6BF3-C62A-2B24-6B03342D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CC78E-D3E1-7D0B-B674-EB2272D2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29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3437-8E93-2E2D-1C7A-C67AA84C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F1785B-7552-B8A4-FAFD-8C146462E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40F81F-A6BA-DCCF-FC11-0F2D6B98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713716-4722-3EAA-CB56-9DC044AE2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19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294E8-97F1-E08D-746A-C72D9A99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C604E2-4466-BEB2-8C47-C998C38AD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FDF8A3-48C9-7700-E2C1-BDFF863B4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79292C-5BAA-3A2A-5912-21D0B9F27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646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8CAF-17AF-6883-6183-7400F7A1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3BB856-AE3B-EB13-5A2B-15809090E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5B41E7-66B4-988D-801E-4E78047C9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79540-5F79-A711-2D78-8D38B7308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33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4F37-7A36-84D1-C78B-B35A52627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C9D653-29E3-0F84-9E64-3EFF4AFD8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64DA9A-F003-86DE-390C-7E9129ECA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9961FE-C95A-45DF-612B-A8E76E074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47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712AB-CB76-B32C-1303-78198BF23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3BCD7-0BF0-C08F-C7AF-4D1AABF38E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E16DD9-7771-23FB-CB7F-5EA90B774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2C7F2-913A-6F63-968F-64C15A4B8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3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AD4F0-4943-8D3E-AC52-566065AFA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75072A-4146-E88A-406C-AFAB6FA47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6867CA-DE56-FBB2-9529-64CCE1C41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2ED245-B610-64DB-7FEF-A091AF3C4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32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7A1D5-7FF5-FA59-D891-0F684D10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2EDA07-D13E-271B-CD68-8D11CA7B4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9F427D-C203-CE8E-8C0E-C60BC4EEB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7008E1-A9F5-CA0D-FC1C-9581E0EC7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84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5D195-E8AA-16A5-BF49-678498DC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5296A5-1B17-B106-D2EA-684DEBCEF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0CD114-F29D-116C-1491-81A056F2B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7A8B6-33DD-DD7A-D6A8-B5C8E9FAE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76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4CFAC-5650-B364-B549-900332D93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80E12F-DE8C-AC33-12BC-2DAB0ED92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B79260-0925-6367-43AD-319F11094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35438-50AB-85DD-E9D6-47A8C0904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2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D1DFE-34FA-AAA0-346D-25087E6DC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9DB105-3863-3C7C-2456-BB4DFAD95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BFD876-8058-2422-E6CD-32E37B2CF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03AA1-C4F9-3782-3285-0FF672E41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68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4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A533-C4B1-C11C-F51B-13CB09F4A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C215B-3CEC-EE2A-9C13-C3C2C13FC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D4242D-3002-D2A8-1417-41BC5F33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E04E2E-4C84-E649-906F-42F04F3FB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56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72EE-30A4-3404-6F41-0F95563E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BF55D9-CF81-C023-79D2-4F579D42F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AF4EA5-780D-C8AF-4FCE-B6B20B66C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2A286C-C63B-B7C5-CA55-C83B7E02B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486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06B97-6442-E78E-9876-C8BC3CA43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0023A4-5026-7E13-3E85-EA7D304768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38507B-2A0B-C102-AB94-F7DF5D48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BEFCE-CF65-0861-0933-090D5EB45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28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61FBF-7773-6EC7-46B2-866ED208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00C6D-6778-3747-AB42-63CD857B5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F6424A-C81A-31AC-06E9-23FF77E9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BB85C-01AD-4DAA-C66E-60D98CFBE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1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2034-A6D1-5C3D-A32D-F13FEFB17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9501D3-826E-B873-A3A0-4F739DA8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3DE16C-3AAF-F6CF-A484-3823AB1C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98F496-FC60-2923-D5FA-B9333A9C1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3F6C-A717-118F-58B5-CFBD1753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2FB4E1-F2EE-98B0-5573-F43C04475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16105C-BCB7-9EF7-2E36-F7CCB00A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FC676-8716-2AC0-EBCE-3BAC2A5C3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2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3FE6-6A37-8AB5-B1C5-77F32AFA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72F0D9-3AAC-9DDD-6809-C53BFFC22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6F0769-094E-015D-F193-35158E2E6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85C97F-2B95-90C2-E643-46559E104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7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2E9C-9E26-2BFF-B780-7C3A0DF9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090C5E-AFA1-A386-3B03-6A246C18F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3B70B0-E485-FBE9-7D8F-EF716F356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23EC96-BFCE-35B4-94B5-DF45F937C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9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71EE-1E8D-D514-7808-1DC40463F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CCC1F2-13FE-5B5A-2FB0-B74CF0928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B07AB-6F94-CD2F-E127-8A529E95C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10254-37BB-A0EF-98AF-FAFD337AD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60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6CD36-8FC9-F3AF-F4D0-B9375A63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F9E238-AD9B-5871-A630-231C85D73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589FE2-1F24-6FB5-A389-43490BC3B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BA066-991D-C6C1-A706-E78BD2E0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5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E877C-CFB0-9F7B-8557-10D9F921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795CD3-46AC-7998-2D3A-AB3CE182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652E4E-F07E-7647-89FD-F4265B67A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0D094-5E71-0745-3476-CAD78E578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6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E827-F04B-3B50-ECBD-7F15541D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B7A35F-8524-CFEF-1671-CCF21F208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7E335A-4C6E-6021-0C5E-7F5CC6ECC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3B159-2868-65F4-4C59-BECB7AD24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C0630-2772-4AD2-A143-7E918CC72B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3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39C40-7628-5707-F3EE-C14F9E35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244577-41EA-4CBB-BFDF-4048B8F39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7FE53-08F7-4457-4AB4-4D05BC66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6FA1B-A2B8-9CC9-C0E6-263C4A94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3B44F-6231-D3F5-0874-9C4497C5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536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399D1-0FD2-F94E-D2BA-0829A87F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B1D03E-93CD-42B6-5901-9A14EEEC8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69830-9DCF-79BE-0323-B007EAA9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A49B24-6288-447C-B216-0C491A44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C917A-1CFD-E354-A0DB-44F5C77A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0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F01DBE-34AF-B8B1-002A-0DBF3793E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66D055-E021-8D14-59B4-FAC8D5CEC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7FAE6-56E1-30B0-7AA1-B4F4E436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36DF1D-F752-9613-BC50-90E1CCC8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A09CD-6046-F5E2-1499-393DD9F1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1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3C3BC-E9DE-1CEB-507C-C0929FBA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897EF-F2B9-25B7-8EF1-5106FB2A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4A4F5B-0F1C-A054-1CE5-499FF643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8D06D3-F48C-5718-5D4F-4B97330A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9AD5F-E98C-B3EC-8E4A-8F21BCCF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9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92F48-FCD7-EE1D-2D5C-F6AB7964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6A69E5-841A-9264-F157-A5D33409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B0360-AF53-ADA8-90D1-7A55FB34E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FA160-1FBF-37BC-2792-00379BA7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81A2B-9BFA-4451-88A6-59BA88C8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3A7E3-6E60-5278-4866-E39EBBB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BF3F8-31B9-7A98-4D2A-8B274193F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6C92DB-6A0C-4544-78B5-83610616E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5EA4D-B45B-06E4-0684-F40AC6E6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C08EB7-44B6-2BBD-59FA-BEDDFDB4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6E3146-0660-409D-02BF-07CC96E0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0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9C3DE-5624-3068-934D-01D07C19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257006-2B80-BAB7-0E5C-2C0C23BE4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110-4F53-0E97-5B7D-BA744324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0FC585-697D-4328-0312-01022343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D10F69-F174-BD7A-61AD-E4242EEA2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E8295A-2A33-1690-156B-083656BD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FF4F36-DF4E-D0F0-F1D6-C72171AE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075CBF-9835-8060-3F29-3A6501C0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0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7D40F-8325-9728-1C54-4EBBB14B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92548-FBD1-EB78-2519-3FDC17E4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D8C65-F6C9-F54A-062A-6EB062E0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6EE63F-EFF2-6F6E-C65C-BF44C04E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8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6905C4-C5F2-E2B1-49B6-4F7D1774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21029F-4922-C664-A4DB-D4C45BE8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8D906-D294-9B19-C792-52ABAFF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6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51365-F197-C3D6-B02B-3D72085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6D51D-4E4C-1019-E661-64349EA37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F72B48-17E4-E78F-9C5C-B2188FCA2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5A29A7-5028-204A-B3EB-792983E8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FC2553-20F3-B959-CBED-B83D84A0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183068-1B75-F828-4733-CFCE0FF1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1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47A03-1B1F-1053-0EDB-03DB4FC1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495370-4C47-CF40-9359-F048B221F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D9FD78-4E26-09C9-C08D-93D2CE6B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F968B3-6CFA-FACC-BB7D-4B9E38A8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B6774-A241-FEF1-E912-7E0B4736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9369F3-9F2E-F37B-0707-06871CDA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88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83EC09-C413-B283-B279-6470E1BF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74B55-3D2D-93B8-4ECC-DC861347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FE114-CA4A-7B28-3C0C-2FF4803CE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15543-9AC2-4361-AF76-F86096831A7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5E0B0-C838-9703-F157-ED615EA3D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A4EC6-2D6C-CD22-3CCD-B00A16C6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A900-EB17-43EF-AFBC-2F81DF8946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7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1.png"/><Relationship Id="rId7" Type="http://schemas.openxmlformats.org/officeDocument/2006/relationships/image" Target="../media/image421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50.png"/><Relationship Id="rId5" Type="http://schemas.openxmlformats.org/officeDocument/2006/relationships/image" Target="../media/image400.png"/><Relationship Id="rId15" Type="http://schemas.openxmlformats.org/officeDocument/2006/relationships/image" Target="../media/image491.png"/><Relationship Id="rId10" Type="http://schemas.openxmlformats.org/officeDocument/2006/relationships/image" Target="../media/image440.png"/><Relationship Id="rId4" Type="http://schemas.openxmlformats.org/officeDocument/2006/relationships/image" Target="../media/image46.png"/><Relationship Id="rId9" Type="http://schemas.openxmlformats.org/officeDocument/2006/relationships/image" Target="../media/image430.png"/><Relationship Id="rId14" Type="http://schemas.openxmlformats.org/officeDocument/2006/relationships/image" Target="../media/image4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01.png"/><Relationship Id="rId5" Type="http://schemas.openxmlformats.org/officeDocument/2006/relationships/image" Target="../media/image58.png"/><Relationship Id="rId15" Type="http://schemas.openxmlformats.org/officeDocument/2006/relationships/image" Target="../media/image62.png"/><Relationship Id="rId10" Type="http://schemas.openxmlformats.org/officeDocument/2006/relationships/image" Target="../media/image592.png"/><Relationship Id="rId4" Type="http://schemas.openxmlformats.org/officeDocument/2006/relationships/image" Target="../media/image541.png"/><Relationship Id="rId9" Type="http://schemas.openxmlformats.org/officeDocument/2006/relationships/image" Target="../media/image582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1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2.png"/><Relationship Id="rId1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29.png"/><Relationship Id="rId12" Type="http://schemas.openxmlformats.org/officeDocument/2006/relationships/image" Target="../media/image81.png"/><Relationship Id="rId17" Type="http://schemas.openxmlformats.org/officeDocument/2006/relationships/image" Target="../media/image8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63.png"/><Relationship Id="rId5" Type="http://schemas.openxmlformats.org/officeDocument/2006/relationships/image" Target="../media/image1.png"/><Relationship Id="rId10" Type="http://schemas.openxmlformats.org/officeDocument/2006/relationships/image" Target="../media/image62.png"/><Relationship Id="rId4" Type="http://schemas.openxmlformats.org/officeDocument/2006/relationships/image" Target="../media/image78.png"/><Relationship Id="rId9" Type="http://schemas.openxmlformats.org/officeDocument/2006/relationships/image" Target="../media/image42.png"/><Relationship Id="rId1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4.png"/><Relationship Id="rId3" Type="http://schemas.openxmlformats.org/officeDocument/2006/relationships/image" Target="../media/image540.png"/><Relationship Id="rId7" Type="http://schemas.openxmlformats.org/officeDocument/2006/relationships/image" Target="../media/image87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1.png"/><Relationship Id="rId9" Type="http://schemas.openxmlformats.org/officeDocument/2006/relationships/image" Target="../media/image89.png"/><Relationship Id="rId1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1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1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5.png"/><Relationship Id="rId3" Type="http://schemas.openxmlformats.org/officeDocument/2006/relationships/image" Target="../media/image671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00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.png"/><Relationship Id="rId9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00.png"/><Relationship Id="rId7" Type="http://schemas.openxmlformats.org/officeDocument/2006/relationships/image" Target="../media/image128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06.png"/><Relationship Id="rId5" Type="http://schemas.openxmlformats.org/officeDocument/2006/relationships/image" Target="../media/image127.png"/><Relationship Id="rId10" Type="http://schemas.openxmlformats.org/officeDocument/2006/relationships/image" Target="../media/image125.png"/><Relationship Id="rId4" Type="http://schemas.openxmlformats.org/officeDocument/2006/relationships/image" Target="../media/image1.png"/><Relationship Id="rId9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28.png"/><Relationship Id="rId7" Type="http://schemas.openxmlformats.org/officeDocument/2006/relationships/image" Target="../media/image270.png"/><Relationship Id="rId12" Type="http://schemas.openxmlformats.org/officeDocument/2006/relationships/image" Target="../media/image311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00.pn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10" Type="http://schemas.openxmlformats.org/officeDocument/2006/relationships/image" Target="../media/image880.png"/><Relationship Id="rId19" Type="http://schemas.openxmlformats.org/officeDocument/2006/relationships/image" Target="../media/image29.png"/><Relationship Id="rId4" Type="http://schemas.openxmlformats.org/officeDocument/2006/relationships/image" Target="../media/image250.png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10.png"/><Relationship Id="rId10" Type="http://schemas.openxmlformats.org/officeDocument/2006/relationships/image" Target="../media/image9.png"/><Relationship Id="rId4" Type="http://schemas.openxmlformats.org/officeDocument/2006/relationships/image" Target="../media/image411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6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00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8" Type="http://schemas.openxmlformats.org/officeDocument/2006/relationships/image" Target="../media/image31.png"/><Relationship Id="rId26" Type="http://schemas.openxmlformats.org/officeDocument/2006/relationships/image" Target="../media/image40.png"/><Relationship Id="rId3" Type="http://schemas.openxmlformats.org/officeDocument/2006/relationships/image" Target="../media/image28.png"/><Relationship Id="rId21" Type="http://schemas.openxmlformats.org/officeDocument/2006/relationships/image" Target="../media/image35.png"/><Relationship Id="rId7" Type="http://schemas.openxmlformats.org/officeDocument/2006/relationships/image" Target="../media/image270.png"/><Relationship Id="rId17" Type="http://schemas.openxmlformats.org/officeDocument/2006/relationships/image" Target="../media/image30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24" Type="http://schemas.openxmlformats.org/officeDocument/2006/relationships/image" Target="../media/image38.png"/><Relationship Id="rId5" Type="http://schemas.openxmlformats.org/officeDocument/2006/relationships/image" Target="../media/image1.png"/><Relationship Id="rId15" Type="http://schemas.openxmlformats.org/officeDocument/2006/relationships/image" Target="../media/image34.png"/><Relationship Id="rId23" Type="http://schemas.openxmlformats.org/officeDocument/2006/relationships/image" Target="../media/image37.png"/><Relationship Id="rId28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50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45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9">
            <a:extLst>
              <a:ext uri="{FF2B5EF4-FFF2-40B4-BE49-F238E27FC236}">
                <a16:creationId xmlns:a16="http://schemas.microsoft.com/office/drawing/2014/main" id="{0CA2C8D5-5CFB-7022-6DE8-49E7475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59" y="113159"/>
            <a:ext cx="6631681" cy="66316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1A31A0-7E94-49C6-A130-E377DB972EC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CN" sz="4400" b="1" dirty="0"/>
                  <a:t>CP-violating Type-II 2HDM under Soft Broken</a:t>
                </a:r>
                <a:r>
                  <a:rPr lang="en-US" altLang="zh-CN" sz="4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4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sz="4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4400" b="1" dirty="0"/>
                  <a:t> Symmetry and Parameters around SM Alignment Point</a:t>
                </a:r>
                <a:endParaRPr lang="zh-CN" altLang="en-US" sz="44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C1A31A0-7E94-49C6-A130-E377DB972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0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>
            <a:extLst>
              <a:ext uri="{FF2B5EF4-FFF2-40B4-BE49-F238E27FC236}">
                <a16:creationId xmlns:a16="http://schemas.microsoft.com/office/drawing/2014/main" id="{07873446-1675-DD2E-5CC8-652D7EEA7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73707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Advisor:</a:t>
            </a:r>
            <a:r>
              <a:rPr lang="zh-CN" altLang="en-US" sz="1800" dirty="0"/>
              <a:t> </a:t>
            </a:r>
            <a:r>
              <a:rPr lang="en-US" altLang="zh-CN" sz="1800" dirty="0"/>
              <a:t>Prof. Yusheng Wu</a:t>
            </a:r>
          </a:p>
          <a:p>
            <a:pPr>
              <a:lnSpc>
                <a:spcPct val="120000"/>
              </a:lnSpc>
            </a:pPr>
            <a:r>
              <a:rPr lang="en-US" altLang="zh-CN" sz="1800" dirty="0"/>
              <a:t>School of the Gifted Young</a:t>
            </a:r>
            <a:br>
              <a:rPr lang="en-US" altLang="zh-CN" sz="1800" dirty="0"/>
            </a:br>
            <a:r>
              <a:rPr lang="en-US" altLang="zh-CN" sz="1800" dirty="0"/>
              <a:t>PB23000136 Li</a:t>
            </a:r>
            <a:r>
              <a:rPr lang="zh-CN" altLang="en-US" sz="1800" dirty="0"/>
              <a:t> </a:t>
            </a:r>
            <a:r>
              <a:rPr lang="en-US" altLang="zh-CN" sz="1800" dirty="0"/>
              <a:t>Shangchengze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4018C3-5D71-CBD8-0CD4-B68FE6D2310C}"/>
              </a:ext>
            </a:extLst>
          </p:cNvPr>
          <p:cNvSpPr/>
          <p:nvPr/>
        </p:nvSpPr>
        <p:spPr>
          <a:xfrm>
            <a:off x="-1" y="0"/>
            <a:ext cx="965201" cy="685800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B08211-0B35-5145-1F74-30555531A8A0}"/>
              </a:ext>
            </a:extLst>
          </p:cNvPr>
          <p:cNvSpPr/>
          <p:nvPr/>
        </p:nvSpPr>
        <p:spPr>
          <a:xfrm>
            <a:off x="11226799" y="0"/>
            <a:ext cx="965201" cy="685800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25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0373E-672E-721E-1D93-6C4CC0BB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7E88C6-D439-911C-052B-1C6896EBF52A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D8B1BB-501A-4F8F-0C21-D88A8A58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SM Alignment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D9CC951-A462-C60D-23A5-EEA932B1FB47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87A2AB6-3D2D-3017-881E-E4821803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744AFAC-CB19-6853-C95D-81E2A1DEB979}"/>
                  </a:ext>
                </a:extLst>
              </p:cNvPr>
              <p:cNvSpPr txBox="1"/>
              <p:nvPr/>
            </p:nvSpPr>
            <p:spPr>
              <a:xfrm>
                <a:off x="-15548" y="1541244"/>
                <a:ext cx="11715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Let’s 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the 125 GeV SM-like Higgs and CP-even, and all of the effective coupling modifications become 1.</a:t>
                </a:r>
              </a:p>
              <a:p>
                <a:r>
                  <a:rPr lang="en-US" altLang="zh-CN" dirty="0"/>
                  <a:t>So, the mixing angels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should satisfy</a:t>
                </a:r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744AFAC-CB19-6853-C95D-81E2A1DEB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48" y="1541244"/>
                <a:ext cx="11715387" cy="646331"/>
              </a:xfrm>
              <a:prstGeom prst="rect">
                <a:avLst/>
              </a:prstGeom>
              <a:blipFill>
                <a:blip r:embed="rId4"/>
                <a:stretch>
                  <a:fillRect l="-41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20229C-FCDD-FD3E-5C04-B3D588284175}"/>
                  </a:ext>
                </a:extLst>
              </p:cNvPr>
              <p:cNvSpPr txBox="1"/>
              <p:nvPr/>
            </p:nvSpPr>
            <p:spPr>
              <a:xfrm>
                <a:off x="10104376" y="5125421"/>
                <a:ext cx="2087623" cy="736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400" dirty="0">
                  <a:solidFill>
                    <a:srgbClr val="0070C0"/>
                  </a:solidFill>
                </a:endParaRPr>
              </a:p>
              <a:p>
                <a:endParaRPr lang="zh-CN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E20229C-FCDD-FD3E-5C04-B3D588284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376" y="5125421"/>
                <a:ext cx="2087623" cy="736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591292-DAF5-4E72-FB5D-4C66536E8446}"/>
                  </a:ext>
                </a:extLst>
              </p:cNvPr>
              <p:cNvSpPr txBox="1"/>
              <p:nvPr/>
            </p:nvSpPr>
            <p:spPr>
              <a:xfrm>
                <a:off x="10247845" y="5691880"/>
                <a:ext cx="180068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7591292-DAF5-4E72-FB5D-4C66536E8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45" y="5691880"/>
                <a:ext cx="1800686" cy="521553"/>
              </a:xfrm>
              <a:prstGeom prst="rect">
                <a:avLst/>
              </a:prstGeom>
              <a:blipFill>
                <a:blip r:embed="rId6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AD2E6EF-AFFF-434F-6CC8-6FBA9C9D4F31}"/>
                  </a:ext>
                </a:extLst>
              </p:cNvPr>
              <p:cNvSpPr txBox="1"/>
              <p:nvPr/>
            </p:nvSpPr>
            <p:spPr>
              <a:xfrm>
                <a:off x="10247845" y="6238257"/>
                <a:ext cx="1865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AD2E6EF-AFFF-434F-6CC8-6FBA9C9D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845" y="6238257"/>
                <a:ext cx="1865062" cy="215444"/>
              </a:xfrm>
              <a:prstGeom prst="rect">
                <a:avLst/>
              </a:prstGeom>
              <a:blipFill>
                <a:blip r:embed="rId7"/>
                <a:stretch>
                  <a:fillRect l="-654" r="-2614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87439E-3EA3-C94E-4FD9-D7C257E4EC5B}"/>
                  </a:ext>
                </a:extLst>
              </p:cNvPr>
              <p:cNvSpPr txBox="1"/>
              <p:nvPr/>
            </p:nvSpPr>
            <p:spPr>
              <a:xfrm>
                <a:off x="5599486" y="2015224"/>
                <a:ext cx="8361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87439E-3EA3-C94E-4FD9-D7C257E4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86" y="2015224"/>
                <a:ext cx="836191" cy="307777"/>
              </a:xfrm>
              <a:prstGeom prst="rect">
                <a:avLst/>
              </a:prstGeom>
              <a:blipFill>
                <a:blip r:embed="rId8"/>
                <a:stretch>
                  <a:fillRect l="-3650" r="-8029" b="-3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928AB7E-AE39-F078-3EC4-0CFA267FFB7C}"/>
                  </a:ext>
                </a:extLst>
              </p:cNvPr>
              <p:cNvSpPr txBox="1"/>
              <p:nvPr/>
            </p:nvSpPr>
            <p:spPr>
              <a:xfrm>
                <a:off x="5614105" y="2404794"/>
                <a:ext cx="8215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928AB7E-AE39-F078-3EC4-0CFA267F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05" y="2404794"/>
                <a:ext cx="821572" cy="307777"/>
              </a:xfrm>
              <a:prstGeom prst="rect">
                <a:avLst/>
              </a:prstGeom>
              <a:blipFill>
                <a:blip r:embed="rId9"/>
                <a:stretch>
                  <a:fillRect l="-3704" r="-5185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7B64B6E-206D-347F-A8B1-6186DF0206FB}"/>
                  </a:ext>
                </a:extLst>
              </p:cNvPr>
              <p:cNvSpPr txBox="1"/>
              <p:nvPr/>
            </p:nvSpPr>
            <p:spPr>
              <a:xfrm>
                <a:off x="4540798" y="4109858"/>
                <a:ext cx="3101682" cy="329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7B64B6E-206D-347F-A8B1-6186DF020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8" y="4109858"/>
                <a:ext cx="3101682" cy="329770"/>
              </a:xfrm>
              <a:prstGeom prst="rect">
                <a:avLst/>
              </a:prstGeom>
              <a:blipFill>
                <a:blip r:embed="rId10"/>
                <a:stretch>
                  <a:fillRect l="-982" b="-24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932D9A-79BA-D6CE-5555-2FC160607695}"/>
                  </a:ext>
                </a:extLst>
              </p:cNvPr>
              <p:cNvSpPr txBox="1"/>
              <p:nvPr/>
            </p:nvSpPr>
            <p:spPr>
              <a:xfrm>
                <a:off x="4540798" y="3503738"/>
                <a:ext cx="2968185" cy="631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932D9A-79BA-D6CE-5555-2FC16060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8" y="3503738"/>
                <a:ext cx="2968185" cy="631070"/>
              </a:xfrm>
              <a:prstGeom prst="rect">
                <a:avLst/>
              </a:prstGeom>
              <a:blipFill>
                <a:blip r:embed="rId11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85DA91-0D70-A1F7-0565-9A5891B8BFCD}"/>
                  </a:ext>
                </a:extLst>
              </p:cNvPr>
              <p:cNvSpPr txBox="1"/>
              <p:nvPr/>
            </p:nvSpPr>
            <p:spPr>
              <a:xfrm>
                <a:off x="2667032" y="3168292"/>
                <a:ext cx="685793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85DA91-0D70-A1F7-0565-9A5891B8B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32" y="3168292"/>
                <a:ext cx="6857935" cy="553998"/>
              </a:xfrm>
              <a:prstGeom prst="rect">
                <a:avLst/>
              </a:prstGeom>
              <a:blipFill>
                <a:blip r:embed="rId12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A6382E4-1AD0-880E-A7EB-470D4FBFA7B7}"/>
              </a:ext>
            </a:extLst>
          </p:cNvPr>
          <p:cNvSpPr txBox="1"/>
          <p:nvPr/>
        </p:nvSpPr>
        <p:spPr>
          <a:xfrm>
            <a:off x="0" y="2754034"/>
            <a:ext cx="590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Then ,the </a:t>
            </a:r>
            <a:r>
              <a:rPr lang="en-US" altLang="zh-CN" dirty="0">
                <a:solidFill>
                  <a:srgbClr val="FF0000"/>
                </a:solidFill>
              </a:rPr>
              <a:t>effective couplings modification </a:t>
            </a:r>
            <a:r>
              <a:rPr lang="en-US" altLang="zh-CN" dirty="0"/>
              <a:t>factors become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BCE39CC-74F0-3CF3-6712-1BC49E026822}"/>
                  </a:ext>
                </a:extLst>
              </p:cNvPr>
              <p:cNvSpPr txBox="1"/>
              <p:nvPr/>
            </p:nvSpPr>
            <p:spPr>
              <a:xfrm>
                <a:off x="4577410" y="4522376"/>
                <a:ext cx="30284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BCE39CC-74F0-3CF3-6712-1BC49E02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10" y="4522376"/>
                <a:ext cx="3028458" cy="276999"/>
              </a:xfrm>
              <a:prstGeom prst="rect">
                <a:avLst/>
              </a:prstGeom>
              <a:blipFill>
                <a:blip r:embed="rId13"/>
                <a:stretch>
                  <a:fillRect l="-2213" t="-2222" r="-1006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683E7FA-93B2-7C5E-2632-3367DA0A2699}"/>
                  </a:ext>
                </a:extLst>
              </p:cNvPr>
              <p:cNvSpPr txBox="1"/>
              <p:nvPr/>
            </p:nvSpPr>
            <p:spPr>
              <a:xfrm>
                <a:off x="5257800" y="4877627"/>
                <a:ext cx="2125903" cy="302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683E7FA-93B2-7C5E-2632-3367DA0A2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877627"/>
                <a:ext cx="2125903" cy="302070"/>
              </a:xfrm>
              <a:prstGeom prst="rect">
                <a:avLst/>
              </a:prstGeom>
              <a:blipFill>
                <a:blip r:embed="rId14"/>
                <a:stretch>
                  <a:fillRect r="-1437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6F2771-FE6E-16FF-0DAD-C60C686C6C46}"/>
                  </a:ext>
                </a:extLst>
              </p:cNvPr>
              <p:cNvSpPr txBox="1"/>
              <p:nvPr/>
            </p:nvSpPr>
            <p:spPr>
              <a:xfrm>
                <a:off x="3480571" y="5226823"/>
                <a:ext cx="5088637" cy="834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altLang="zh-CN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46F2771-FE6E-16FF-0DAD-C60C686C6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71" y="5226823"/>
                <a:ext cx="5088637" cy="834396"/>
              </a:xfrm>
              <a:prstGeom prst="rect">
                <a:avLst/>
              </a:prstGeom>
              <a:blipFill>
                <a:blip r:embed="rId15"/>
                <a:stretch>
                  <a:fillRect l="-479" t="-1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F261563-BA81-1329-58DE-16B1A86A0743}"/>
              </a:ext>
            </a:extLst>
          </p:cNvPr>
          <p:cNvSpPr txBox="1"/>
          <p:nvPr/>
        </p:nvSpPr>
        <p:spPr>
          <a:xfrm>
            <a:off x="0" y="97478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 alignment means we should create a scalar particle that is </a:t>
            </a:r>
            <a:r>
              <a:rPr lang="en-US" altLang="zh-CN" dirty="0">
                <a:solidFill>
                  <a:srgbClr val="FF0000"/>
                </a:solidFill>
              </a:rPr>
              <a:t>almost the same as SM Higgs boson, and other scalar particles have negligible impacts on it.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DDF22F-9D8C-12C3-5524-954B78886FBC}"/>
              </a:ext>
            </a:extLst>
          </p:cNvPr>
          <p:cNvSpPr txBox="1"/>
          <p:nvPr/>
        </p:nvSpPr>
        <p:spPr>
          <a:xfrm>
            <a:off x="0" y="5657670"/>
            <a:ext cx="828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Then what about other parameters? </a:t>
            </a:r>
          </a:p>
          <a:p>
            <a:r>
              <a:rPr lang="en-US" altLang="zh-CN" sz="2400" dirty="0">
                <a:solidFill>
                  <a:srgbClr val="00B050"/>
                </a:solidFill>
              </a:rPr>
              <a:t>Let’s test their impacts on our SM-like Higgs by HiggsSignals.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2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E599-F710-57A5-4269-6A8A425F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829F57-E0F1-F210-F5BC-E830BA75D947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FB3F302-01D4-B9F9-E2D2-B304952925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b="1" dirty="0">
                    <a:solidFill>
                      <a:srgbClr val="0070C0"/>
                    </a:solidFill>
                  </a:rPr>
                  <a:t>  Impacts of other Parameters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000" b="1" dirty="0">
                    <a:solidFill>
                      <a:srgbClr val="0070C0"/>
                    </a:solidFill>
                  </a:rPr>
                  <a:t> </a:t>
                </a:r>
                <a:endParaRPr lang="zh-CN" alt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FB3F302-01D4-B9F9-E2D2-B30495292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32BCC94-6CAA-8226-75E0-C85C208A3BAE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40A8A21-3EAD-6858-2AD5-00464E72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A58622-0BA2-199A-AA33-69B281E54D72}"/>
                  </a:ext>
                </a:extLst>
              </p:cNvPr>
              <p:cNvSpPr txBox="1"/>
              <p:nvPr/>
            </p:nvSpPr>
            <p:spPr>
              <a:xfrm>
                <a:off x="-50799" y="974785"/>
                <a:ext cx="12242800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As for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, we use HiggsSignals to do a brief scan to see which parameter region has smaller impacts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A58622-0BA2-199A-AA33-69B281E54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99" y="974785"/>
                <a:ext cx="12242800" cy="393121"/>
              </a:xfrm>
              <a:prstGeom prst="rect">
                <a:avLst/>
              </a:prstGeom>
              <a:blipFill>
                <a:blip r:embed="rId5"/>
                <a:stretch>
                  <a:fillRect l="-448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1D2EDB-0442-727D-25AE-A9E652D0D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822" y="1354593"/>
            <a:ext cx="4245438" cy="24998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91429E-7BF4-DCB9-B147-99DDA80A6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260" y="1345893"/>
            <a:ext cx="4272740" cy="2536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954777-D813-02BA-4C28-3D47906E95DB}"/>
                  </a:ext>
                </a:extLst>
              </p:cNvPr>
              <p:cNvSpPr txBox="1"/>
              <p:nvPr/>
            </p:nvSpPr>
            <p:spPr>
              <a:xfrm>
                <a:off x="0" y="6028927"/>
                <a:ext cx="3947619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So,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=650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954777-D813-02BA-4C28-3D47906E9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927"/>
                <a:ext cx="3947619" cy="459741"/>
              </a:xfrm>
              <a:prstGeom prst="rect">
                <a:avLst/>
              </a:prstGeom>
              <a:blipFill>
                <a:blip r:embed="rId8"/>
                <a:stretch>
                  <a:fillRect l="-1235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27152C-5B7A-997A-FAFB-F86F7D388164}"/>
                  </a:ext>
                </a:extLst>
              </p:cNvPr>
              <p:cNvSpPr txBox="1"/>
              <p:nvPr/>
            </p:nvSpPr>
            <p:spPr>
              <a:xfrm>
                <a:off x="-50799" y="1839678"/>
                <a:ext cx="3724619" cy="1516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, we compute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dirty="0"/>
                  <a:t>and show the figure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. </a:t>
                </a:r>
                <a:r>
                  <a:rPr lang="en-US" altLang="zh-CN" i="1" dirty="0">
                    <a:solidFill>
                      <a:schemeClr val="bg2">
                        <a:lumMod val="50000"/>
                      </a:schemeClr>
                    </a:solidFill>
                  </a:rPr>
                  <a:t>(the rest of the parameters are shown in the lower right corner)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27152C-5B7A-997A-FAFB-F86F7D38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99" y="1839678"/>
                <a:ext cx="3724619" cy="1516121"/>
              </a:xfrm>
              <a:prstGeom prst="rect">
                <a:avLst/>
              </a:prstGeom>
              <a:blipFill>
                <a:blip r:embed="rId9"/>
                <a:stretch>
                  <a:fillRect l="-1473" t="-2016" r="-1800" b="-5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62A7B8-E274-67CC-7588-0E1B5B527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9259" y="3937409"/>
            <a:ext cx="4243254" cy="2480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82D7392-4731-E902-2B44-652E88E2261C}"/>
                  </a:ext>
                </a:extLst>
              </p:cNvPr>
              <p:cNvSpPr txBox="1"/>
              <p:nvPr/>
            </p:nvSpPr>
            <p:spPr>
              <a:xfrm>
                <a:off x="4352606" y="1366624"/>
                <a:ext cx="4096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82D7392-4731-E902-2B44-652E88E2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06" y="1366624"/>
                <a:ext cx="40963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23DC3D1-A560-A74F-3D5D-48D40670C6D3}"/>
                  </a:ext>
                </a:extLst>
              </p:cNvPr>
              <p:cNvSpPr txBox="1"/>
              <p:nvPr/>
            </p:nvSpPr>
            <p:spPr>
              <a:xfrm>
                <a:off x="8598044" y="1354729"/>
                <a:ext cx="532377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23DC3D1-A560-A74F-3D5D-48D40670C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044" y="1354729"/>
                <a:ext cx="532377" cy="3931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D2EB44-2C0B-878F-D800-F5C8D3EF52CE}"/>
                  </a:ext>
                </a:extLst>
              </p:cNvPr>
              <p:cNvSpPr txBox="1"/>
              <p:nvPr/>
            </p:nvSpPr>
            <p:spPr>
              <a:xfrm>
                <a:off x="8598043" y="4210463"/>
                <a:ext cx="532377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D2EB44-2C0B-878F-D800-F5C8D3EF5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043" y="4210463"/>
                <a:ext cx="532377" cy="3931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77018C-863F-C48D-9692-B27784896882}"/>
                  </a:ext>
                </a:extLst>
              </p:cNvPr>
              <p:cNvSpPr txBox="1"/>
              <p:nvPr/>
            </p:nvSpPr>
            <p:spPr>
              <a:xfrm>
                <a:off x="-50799" y="3841131"/>
                <a:ext cx="7970058" cy="2193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 the figure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 we can see that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keeps the same </a:t>
                </a:r>
                <a:r>
                  <a:rPr lang="en-US" altLang="zh-CN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 varies from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none of the points are excluded by HiggsBounds. So, we can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freely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, we find almost the same situation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 except for the small mass region. As we can see in the upper right figure,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&lt;~150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r>
                  <a:rPr lang="en-US" altLang="zh-CN" dirty="0"/>
                  <a:t>,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goes to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. Also, the small region are excluded by HiggsBounds. So, we should choose a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bigger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77018C-863F-C48D-9692-B2778489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99" y="3841131"/>
                <a:ext cx="7970058" cy="2193101"/>
              </a:xfrm>
              <a:prstGeom prst="rect">
                <a:avLst/>
              </a:prstGeom>
              <a:blipFill>
                <a:blip r:embed="rId14"/>
                <a:stretch>
                  <a:fillRect l="-689" t="-1389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25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0AD32-3301-07FA-A35F-595B910F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E2D175-DE02-C51D-4676-AF95CD78A5E9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821D4E3-69C7-7EA0-4DFB-E7DE0B1C51EA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9314B17-B624-CC1B-665D-747640BB8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F64691-C2AA-9F74-5578-A3CCE9A433E2}"/>
                  </a:ext>
                </a:extLst>
              </p:cNvPr>
              <p:cNvSpPr txBox="1"/>
              <p:nvPr/>
            </p:nvSpPr>
            <p:spPr>
              <a:xfrm>
                <a:off x="-50799" y="974785"/>
                <a:ext cx="12242800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Then for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F64691-C2AA-9F74-5578-A3CCE9A4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99" y="974785"/>
                <a:ext cx="12242800" cy="393121"/>
              </a:xfrm>
              <a:prstGeom prst="rect">
                <a:avLst/>
              </a:prstGeom>
              <a:blipFill>
                <a:blip r:embed="rId4"/>
                <a:stretch>
                  <a:fillRect l="-448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0C5C3AAB-6E6F-D1F7-0A95-28E0E633E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2" y="1363141"/>
            <a:ext cx="5849357" cy="3515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9403C7-E4FC-9E0A-2146-957827021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62" y="3788760"/>
            <a:ext cx="4716840" cy="26795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3E2DF5-9051-7CAF-0C68-DBBE1527B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659" y="996972"/>
            <a:ext cx="4604043" cy="276314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89F4B-1018-7442-122C-FBA2119367E0}"/>
              </a:ext>
            </a:extLst>
          </p:cNvPr>
          <p:cNvSpPr txBox="1"/>
          <p:nvPr/>
        </p:nvSpPr>
        <p:spPr>
          <a:xfrm>
            <a:off x="8751049" y="2761455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0070C0"/>
                </a:solidFill>
              </a:rPr>
              <a:t>1606.02266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6D301E-BDCB-D593-5F91-F3194D53432D}"/>
              </a:ext>
            </a:extLst>
          </p:cNvPr>
          <p:cNvSpPr txBox="1"/>
          <p:nvPr/>
        </p:nvSpPr>
        <p:spPr>
          <a:xfrm>
            <a:off x="9190433" y="3023065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00B050"/>
                </a:solidFill>
              </a:rPr>
              <a:t>2207.00348</a:t>
            </a:r>
            <a:endParaRPr lang="zh-CN" altLang="en-US" sz="1100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EA7BB4-6519-E91F-FB93-9B0B15FB5224}"/>
              </a:ext>
            </a:extLst>
          </p:cNvPr>
          <p:cNvSpPr txBox="1"/>
          <p:nvPr/>
        </p:nvSpPr>
        <p:spPr>
          <a:xfrm>
            <a:off x="8684656" y="114703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7030A0"/>
                </a:solidFill>
              </a:rPr>
              <a:t>2103.06956</a:t>
            </a:r>
            <a:endParaRPr lang="zh-CN" altLang="en-US" sz="11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2CAFC8-153F-5501-6E7B-4B9732673506}"/>
                  </a:ext>
                </a:extLst>
              </p:cNvPr>
              <p:cNvSpPr txBox="1"/>
              <p:nvPr/>
            </p:nvSpPr>
            <p:spPr>
              <a:xfrm>
                <a:off x="9797747" y="5766779"/>
                <a:ext cx="54290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1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𝛾𝛾</m:t>
                      </m:r>
                    </m:oMath>
                  </m:oMathPara>
                </a14:m>
                <a:endParaRPr lang="zh-CN" altLang="en-US" sz="11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2CAFC8-153F-5501-6E7B-4B973267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747" y="5766779"/>
                <a:ext cx="542905" cy="169277"/>
              </a:xfrm>
              <a:prstGeom prst="rect">
                <a:avLst/>
              </a:prstGeom>
              <a:blipFill>
                <a:blip r:embed="rId9"/>
                <a:stretch>
                  <a:fillRect l="-5618" r="-449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82D5B2-1C43-16A2-B4B8-035765204DAC}"/>
                  </a:ext>
                </a:extLst>
              </p:cNvPr>
              <p:cNvSpPr txBox="1"/>
              <p:nvPr/>
            </p:nvSpPr>
            <p:spPr>
              <a:xfrm>
                <a:off x="9805680" y="4571784"/>
                <a:ext cx="55252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1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zh-CN" altLang="en-US" sz="11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982D5B2-1C43-16A2-B4B8-035765204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680" y="4571784"/>
                <a:ext cx="552524" cy="169277"/>
              </a:xfrm>
              <a:prstGeom prst="rect">
                <a:avLst/>
              </a:prstGeom>
              <a:blipFill>
                <a:blip r:embed="rId10"/>
                <a:stretch>
                  <a:fillRect l="-4444" r="-5556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D52C0F6-389C-6031-24FC-878A91608E7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563423" y="1277836"/>
            <a:ext cx="1329597" cy="4581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172D545-0705-8E05-6677-214C6B8DD56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069200" y="1863644"/>
            <a:ext cx="823820" cy="1290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43C2DC5-EEA5-BEF1-EEF2-EBE68CDFCFE8}"/>
                  </a:ext>
                </a:extLst>
              </p:cNvPr>
              <p:cNvSpPr txBox="1"/>
              <p:nvPr/>
            </p:nvSpPr>
            <p:spPr>
              <a:xfrm>
                <a:off x="10983304" y="1694367"/>
                <a:ext cx="54290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𝛾𝛾</m:t>
                      </m:r>
                    </m:oMath>
                  </m:oMathPara>
                </a14:m>
                <a:endParaRPr lang="zh-CN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43C2DC5-EEA5-BEF1-EEF2-EBE68CDFC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304" y="1694367"/>
                <a:ext cx="542905" cy="169277"/>
              </a:xfrm>
              <a:prstGeom prst="rect">
                <a:avLst/>
              </a:prstGeom>
              <a:blipFill>
                <a:blip r:embed="rId11"/>
                <a:stretch>
                  <a:fillRect l="-5618" r="-449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2376ED-8D5F-6BEC-3E43-1A55CD8A00F0}"/>
                  </a:ext>
                </a:extLst>
              </p:cNvPr>
              <p:cNvSpPr txBox="1"/>
              <p:nvPr/>
            </p:nvSpPr>
            <p:spPr>
              <a:xfrm>
                <a:off x="-50799" y="4907483"/>
                <a:ext cx="74975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actually, HiggsSignals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with experimental results instead</a:t>
                </a:r>
              </a:p>
              <a:p>
                <a:r>
                  <a:rPr lang="en-US" altLang="zh-CN" dirty="0"/>
                  <a:t>of SM predictions.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BFP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 the figure doesn’t mean SM Alignment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2376ED-8D5F-6BEC-3E43-1A55CD8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99" y="4907483"/>
                <a:ext cx="7497565" cy="646331"/>
              </a:xfrm>
              <a:prstGeom prst="rect">
                <a:avLst/>
              </a:prstGeom>
              <a:blipFill>
                <a:blip r:embed="rId12"/>
                <a:stretch>
                  <a:fillRect l="-732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D16D538-DBE0-1D44-D699-9882B3918A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494859"/>
            <a:ext cx="2965412" cy="949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93D8E1-7E14-8F92-8B61-0365A52219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5178" y="6102362"/>
            <a:ext cx="460467" cy="2830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BD339D-DF03-AB22-B576-C8255766B1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2998" y="6077968"/>
            <a:ext cx="1067340" cy="3318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3AD4A37-BDEE-7937-58CF-1FA990189C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0338" y="6095547"/>
            <a:ext cx="1303680" cy="2199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1756FF-65B9-F131-3BC6-65F474E2931A}"/>
              </a:ext>
            </a:extLst>
          </p:cNvPr>
          <p:cNvSpPr txBox="1"/>
          <p:nvPr/>
        </p:nvSpPr>
        <p:spPr>
          <a:xfrm>
            <a:off x="9471223" y="2493220"/>
            <a:ext cx="77585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LHC 7&amp;8TeV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08DE3FD-C848-090A-2EC9-9E41C26E0DD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190433" y="2577858"/>
            <a:ext cx="280790" cy="1835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DAA9F645-CC3C-B1F3-5D9E-E34C6BE657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0515600" cy="8679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4000" b="1" dirty="0">
                    <a:solidFill>
                      <a:srgbClr val="0070C0"/>
                    </a:solidFill>
                  </a:rPr>
                  <a:t>  Impacts of other Parameters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000" b="1" dirty="0">
                    <a:solidFill>
                      <a:srgbClr val="0070C0"/>
                    </a:solidFill>
                  </a:rPr>
                  <a:t> </a:t>
                </a:r>
                <a:endParaRPr lang="zh-CN" alt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DAA9F645-CC3C-B1F3-5D9E-E34C6BE6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515600" cy="867978"/>
              </a:xfrm>
              <a:prstGeom prst="rect">
                <a:avLst/>
              </a:prstGeom>
              <a:blipFill>
                <a:blip r:embed="rId17"/>
                <a:stretch>
                  <a:fillRect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7FFF508D-435C-7B62-7FCB-4155209181AE}"/>
              </a:ext>
            </a:extLst>
          </p:cNvPr>
          <p:cNvSpPr/>
          <p:nvPr/>
        </p:nvSpPr>
        <p:spPr>
          <a:xfrm>
            <a:off x="1859485" y="6121882"/>
            <a:ext cx="645460" cy="263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0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655E7-A710-5891-C3E2-C93E6C55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2406DE8-14D6-CBD8-F30B-737205B6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56" y="3473873"/>
            <a:ext cx="3182848" cy="18631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647489-E10A-DCF5-D2B5-865973D1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8" y="3462751"/>
            <a:ext cx="3158154" cy="186318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C457029-EBC5-E479-9262-B1ECA741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744" y="1435451"/>
            <a:ext cx="3232305" cy="191376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175D50F-B485-9F95-B292-CDB1BA68C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7" y="1427938"/>
            <a:ext cx="3158159" cy="18815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3AA743-4C10-D790-8A4F-576BB0F6C3CA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656C0B7-5631-89F8-2734-A1B0482EB1AD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F283CC0C-9CAE-3641-D3EC-36F1D292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37197F-49E0-80A3-B72E-E4234511B481}"/>
                  </a:ext>
                </a:extLst>
              </p:cNvPr>
              <p:cNvSpPr txBox="1"/>
              <p:nvPr/>
            </p:nvSpPr>
            <p:spPr>
              <a:xfrm>
                <a:off x="0" y="1000912"/>
                <a:ext cx="5762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So, let’s check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computed with arXiv: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2103.06956</a:t>
                </a:r>
                <a:endParaRPr lang="zh-CN" altLang="en-US" dirty="0">
                  <a:solidFill>
                    <a:srgbClr val="7030A0"/>
                  </a:solidFill>
                </a:endParaRPr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37197F-49E0-80A3-B72E-E4234511B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0912"/>
                <a:ext cx="5762988" cy="646331"/>
              </a:xfrm>
              <a:prstGeom prst="rect">
                <a:avLst/>
              </a:prstGeom>
              <a:blipFill>
                <a:blip r:embed="rId8"/>
                <a:stretch>
                  <a:fillRect l="-847" t="-4717" r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6386F35-9EFA-22CF-4E80-13D725B23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966" y="1079401"/>
            <a:ext cx="5108736" cy="35826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977981-33A2-55A9-6B09-8A18C3A18C41}"/>
              </a:ext>
            </a:extLst>
          </p:cNvPr>
          <p:cNvSpPr/>
          <p:nvPr/>
        </p:nvSpPr>
        <p:spPr>
          <a:xfrm>
            <a:off x="7082870" y="1689269"/>
            <a:ext cx="4940927" cy="184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4BC8EE-19DC-C81A-CFB6-93673C89D73B}"/>
              </a:ext>
            </a:extLst>
          </p:cNvPr>
          <p:cNvSpPr/>
          <p:nvPr/>
        </p:nvSpPr>
        <p:spPr>
          <a:xfrm>
            <a:off x="7136780" y="2959100"/>
            <a:ext cx="654206" cy="9140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33F6764-82C0-4315-3220-8517836BF519}"/>
              </a:ext>
            </a:extLst>
          </p:cNvPr>
          <p:cNvSpPr/>
          <p:nvPr/>
        </p:nvSpPr>
        <p:spPr>
          <a:xfrm>
            <a:off x="7136780" y="3898863"/>
            <a:ext cx="654206" cy="68057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E3D9E3-FA64-4117-593A-F74DDA17EA34}"/>
              </a:ext>
            </a:extLst>
          </p:cNvPr>
          <p:cNvSpPr/>
          <p:nvPr/>
        </p:nvSpPr>
        <p:spPr>
          <a:xfrm>
            <a:off x="7099609" y="1515260"/>
            <a:ext cx="728547" cy="8770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AE1ADC-8E60-FEE7-DA60-168B0680940E}"/>
              </a:ext>
            </a:extLst>
          </p:cNvPr>
          <p:cNvSpPr/>
          <p:nvPr/>
        </p:nvSpPr>
        <p:spPr>
          <a:xfrm>
            <a:off x="59287" y="1427937"/>
            <a:ext cx="3183170" cy="19673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764C106-C4E8-00BB-89E3-77C7DCF7B693}"/>
              </a:ext>
            </a:extLst>
          </p:cNvPr>
          <p:cNvSpPr/>
          <p:nvPr/>
        </p:nvSpPr>
        <p:spPr>
          <a:xfrm>
            <a:off x="59286" y="3441817"/>
            <a:ext cx="3183169" cy="189524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D3871CE-2F21-0BEC-7ACB-0B3BD7AE3572}"/>
              </a:ext>
            </a:extLst>
          </p:cNvPr>
          <p:cNvSpPr/>
          <p:nvPr/>
        </p:nvSpPr>
        <p:spPr>
          <a:xfrm>
            <a:off x="3351201" y="3473873"/>
            <a:ext cx="3182848" cy="1895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594F5B9-A529-747E-202D-D85A3C0D64D6}"/>
              </a:ext>
            </a:extLst>
          </p:cNvPr>
          <p:cNvSpPr/>
          <p:nvPr/>
        </p:nvSpPr>
        <p:spPr>
          <a:xfrm>
            <a:off x="7062439" y="2418008"/>
            <a:ext cx="765717" cy="51542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1EAA920-A34A-5BCE-A2A7-F442CBA3D1F5}"/>
              </a:ext>
            </a:extLst>
          </p:cNvPr>
          <p:cNvSpPr/>
          <p:nvPr/>
        </p:nvSpPr>
        <p:spPr>
          <a:xfrm>
            <a:off x="3301744" y="1427937"/>
            <a:ext cx="3265128" cy="193912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2A168AE-EE84-292E-D64B-D4637139AD90}"/>
                  </a:ext>
                </a:extLst>
              </p:cNvPr>
              <p:cNvSpPr txBox="1"/>
              <p:nvPr/>
            </p:nvSpPr>
            <p:spPr>
              <a:xfrm>
                <a:off x="1149066" y="1709300"/>
                <a:ext cx="913134" cy="178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ggH</m:t>
                      </m:r>
                      <m: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2A168AE-EE84-292E-D64B-D4637139A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66" y="1709300"/>
                <a:ext cx="913134" cy="178510"/>
              </a:xfrm>
              <a:prstGeom prst="rect">
                <a:avLst/>
              </a:prstGeom>
              <a:blipFill>
                <a:blip r:embed="rId10"/>
                <a:stretch>
                  <a:fillRect l="-4000" r="-1333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>
            <a:extLst>
              <a:ext uri="{FF2B5EF4-FFF2-40B4-BE49-F238E27FC236}">
                <a16:creationId xmlns:a16="http://schemas.microsoft.com/office/drawing/2014/main" id="{C94A8C0B-6DE3-BA76-32A9-996DC92F44CF}"/>
              </a:ext>
            </a:extLst>
          </p:cNvPr>
          <p:cNvSpPr/>
          <p:nvPr/>
        </p:nvSpPr>
        <p:spPr>
          <a:xfrm>
            <a:off x="7138798" y="4724555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409AB1-93D8-9838-68CD-6682DB446F42}"/>
                  </a:ext>
                </a:extLst>
              </p:cNvPr>
              <p:cNvSpPr txBox="1"/>
              <p:nvPr/>
            </p:nvSpPr>
            <p:spPr>
              <a:xfrm>
                <a:off x="7316598" y="4628181"/>
                <a:ext cx="1730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≥1</m:t>
                    </m:r>
                  </m:oMath>
                </a14:m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8409AB1-93D8-9838-68CD-6682DB446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98" y="4628181"/>
                <a:ext cx="1730923" cy="338554"/>
              </a:xfrm>
              <a:prstGeom prst="rect">
                <a:avLst/>
              </a:prstGeom>
              <a:blipFill>
                <a:blip r:embed="rId11"/>
                <a:stretch>
                  <a:fillRect l="-176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609E8EC-212F-5872-C3A3-587DA19ADD7D}"/>
              </a:ext>
            </a:extLst>
          </p:cNvPr>
          <p:cNvCxnSpPr/>
          <p:nvPr/>
        </p:nvCxnSpPr>
        <p:spPr>
          <a:xfrm>
            <a:off x="7138798" y="5068864"/>
            <a:ext cx="180000" cy="1800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8FF0C4B-6355-5FCF-672B-25D6CD245586}"/>
              </a:ext>
            </a:extLst>
          </p:cNvPr>
          <p:cNvCxnSpPr>
            <a:cxnSpLocks/>
          </p:cNvCxnSpPr>
          <p:nvPr/>
        </p:nvCxnSpPr>
        <p:spPr>
          <a:xfrm flipH="1">
            <a:off x="7139600" y="5063109"/>
            <a:ext cx="180000" cy="1800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76A7DC1-F37A-4231-8F9B-380766B87995}"/>
                  </a:ext>
                </a:extLst>
              </p:cNvPr>
              <p:cNvSpPr txBox="1"/>
              <p:nvPr/>
            </p:nvSpPr>
            <p:spPr>
              <a:xfrm>
                <a:off x="7316598" y="4991133"/>
                <a:ext cx="1686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206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zh-CN" altLang="en-US" sz="1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76A7DC1-F37A-4231-8F9B-380766B8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98" y="4991133"/>
                <a:ext cx="1686039" cy="338554"/>
              </a:xfrm>
              <a:prstGeom prst="rect">
                <a:avLst/>
              </a:prstGeom>
              <a:blipFill>
                <a:blip r:embed="rId12"/>
                <a:stretch>
                  <a:fillRect l="-180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椭圆 60">
            <a:extLst>
              <a:ext uri="{FF2B5EF4-FFF2-40B4-BE49-F238E27FC236}">
                <a16:creationId xmlns:a16="http://schemas.microsoft.com/office/drawing/2014/main" id="{9161A959-92EE-CFF3-9188-A1E92F076DC2}"/>
              </a:ext>
            </a:extLst>
          </p:cNvPr>
          <p:cNvSpPr/>
          <p:nvPr/>
        </p:nvSpPr>
        <p:spPr>
          <a:xfrm>
            <a:off x="586832" y="2074268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4235210D-556D-68FA-D2F8-C3D18A0DAF91}"/>
              </a:ext>
            </a:extLst>
          </p:cNvPr>
          <p:cNvSpPr/>
          <p:nvPr/>
        </p:nvSpPr>
        <p:spPr>
          <a:xfrm>
            <a:off x="1742532" y="2543434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61333EF-3AE9-E625-F130-F558590CB266}"/>
              </a:ext>
            </a:extLst>
          </p:cNvPr>
          <p:cNvSpPr/>
          <p:nvPr/>
        </p:nvSpPr>
        <p:spPr>
          <a:xfrm>
            <a:off x="1920332" y="2774945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208F382-22CF-D6AF-46C2-F07E3C9B03A5}"/>
              </a:ext>
            </a:extLst>
          </p:cNvPr>
          <p:cNvSpPr/>
          <p:nvPr/>
        </p:nvSpPr>
        <p:spPr>
          <a:xfrm>
            <a:off x="5625130" y="2836239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2167E9A1-94E0-7095-9609-1256D39912CE}"/>
              </a:ext>
            </a:extLst>
          </p:cNvPr>
          <p:cNvSpPr/>
          <p:nvPr/>
        </p:nvSpPr>
        <p:spPr>
          <a:xfrm>
            <a:off x="1234278" y="4486316"/>
            <a:ext cx="124622" cy="12107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0AD9C092-530E-08C3-4710-16925B5C2288}"/>
              </a:ext>
            </a:extLst>
          </p:cNvPr>
          <p:cNvSpPr/>
          <p:nvPr/>
        </p:nvSpPr>
        <p:spPr>
          <a:xfrm>
            <a:off x="1496714" y="4563799"/>
            <a:ext cx="124622" cy="12107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5C52D0D-0F6A-C845-7055-29DBD4E4AEEF}"/>
              </a:ext>
            </a:extLst>
          </p:cNvPr>
          <p:cNvSpPr/>
          <p:nvPr/>
        </p:nvSpPr>
        <p:spPr>
          <a:xfrm>
            <a:off x="2174329" y="4975747"/>
            <a:ext cx="61669" cy="7088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A4AF5CD-7C7E-2978-D8A6-C42A167034FC}"/>
              </a:ext>
            </a:extLst>
          </p:cNvPr>
          <p:cNvSpPr/>
          <p:nvPr/>
        </p:nvSpPr>
        <p:spPr>
          <a:xfrm>
            <a:off x="4329730" y="3764811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CD92EBF-AA3A-E5C6-DE8B-9893F5D85703}"/>
              </a:ext>
            </a:extLst>
          </p:cNvPr>
          <p:cNvSpPr/>
          <p:nvPr/>
        </p:nvSpPr>
        <p:spPr>
          <a:xfrm>
            <a:off x="4678980" y="4090729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5DD84F7-A00F-58D7-11EA-B412DE6CC311}"/>
              </a:ext>
            </a:extLst>
          </p:cNvPr>
          <p:cNvSpPr/>
          <p:nvPr/>
        </p:nvSpPr>
        <p:spPr>
          <a:xfrm>
            <a:off x="5321697" y="4290719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739981F6-56B5-7EA5-7238-AD48CBBB2AAE}"/>
              </a:ext>
            </a:extLst>
          </p:cNvPr>
          <p:cNvSpPr/>
          <p:nvPr/>
        </p:nvSpPr>
        <p:spPr>
          <a:xfrm>
            <a:off x="5714030" y="4813063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33856FB-EB66-5668-1A8E-C8D1C70AF120}"/>
              </a:ext>
            </a:extLst>
          </p:cNvPr>
          <p:cNvCxnSpPr>
            <a:cxnSpLocks/>
          </p:cNvCxnSpPr>
          <p:nvPr/>
        </p:nvCxnSpPr>
        <p:spPr>
          <a:xfrm>
            <a:off x="2690487" y="4912459"/>
            <a:ext cx="61669" cy="7088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FC60D5B-3E3D-1A01-7231-36FD7FEC5373}"/>
              </a:ext>
            </a:extLst>
          </p:cNvPr>
          <p:cNvCxnSpPr>
            <a:cxnSpLocks/>
          </p:cNvCxnSpPr>
          <p:nvPr/>
        </p:nvCxnSpPr>
        <p:spPr>
          <a:xfrm flipH="1">
            <a:off x="2702661" y="4913054"/>
            <a:ext cx="47978" cy="7663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830F890A-F408-ED84-1704-AD1FCA9C55B3}"/>
              </a:ext>
            </a:extLst>
          </p:cNvPr>
          <p:cNvSpPr/>
          <p:nvPr/>
        </p:nvSpPr>
        <p:spPr>
          <a:xfrm>
            <a:off x="148671" y="1457002"/>
            <a:ext cx="139712" cy="18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D360A48-D1F6-F635-E10F-979CC1108064}"/>
              </a:ext>
            </a:extLst>
          </p:cNvPr>
          <p:cNvSpPr/>
          <p:nvPr/>
        </p:nvSpPr>
        <p:spPr>
          <a:xfrm>
            <a:off x="3388648" y="1502094"/>
            <a:ext cx="139712" cy="18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F07288A-F2BE-C8CE-F259-9644DB8B1466}"/>
              </a:ext>
            </a:extLst>
          </p:cNvPr>
          <p:cNvSpPr/>
          <p:nvPr/>
        </p:nvSpPr>
        <p:spPr>
          <a:xfrm>
            <a:off x="148671" y="3503876"/>
            <a:ext cx="139712" cy="18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451FA3D-A54E-DD4E-AD64-A591005E28D8}"/>
              </a:ext>
            </a:extLst>
          </p:cNvPr>
          <p:cNvSpPr/>
          <p:nvPr/>
        </p:nvSpPr>
        <p:spPr>
          <a:xfrm>
            <a:off x="3451326" y="3597463"/>
            <a:ext cx="139712" cy="187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12983A-49FC-85AB-CC8B-BD5FF4E3D9A3}"/>
                  </a:ext>
                </a:extLst>
              </p:cNvPr>
              <p:cNvSpPr txBox="1"/>
              <p:nvPr/>
            </p:nvSpPr>
            <p:spPr>
              <a:xfrm>
                <a:off x="0" y="5399575"/>
                <a:ext cx="1219200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 increases,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goes down. And luckily, we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goes up with respect to almost every bins that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≥1</m:t>
                    </m:r>
                  </m:oMath>
                </a14:m>
                <a:r>
                  <a:rPr lang="en-US" altLang="zh-CN" dirty="0"/>
                  <a:t>. This supports that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doesn’t mean SM alignment</a:t>
                </a:r>
              </a:p>
              <a:p>
                <a:r>
                  <a:rPr lang="en-US" altLang="zh-CN" dirty="0"/>
                  <a:t>Also, We can notice two special bins: ttH &amp; ggH_BSM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12983A-49FC-85AB-CC8B-BD5FF4E3D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99575"/>
                <a:ext cx="12192000" cy="932628"/>
              </a:xfrm>
              <a:prstGeom prst="rect">
                <a:avLst/>
              </a:prstGeom>
              <a:blipFill>
                <a:blip r:embed="rId13"/>
                <a:stretch>
                  <a:fillRect l="-400" t="-3268" b="-9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840D0C7B-7E7E-F486-7A87-1AFDFAB11C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b="1" dirty="0">
                    <a:solidFill>
                      <a:srgbClr val="0070C0"/>
                    </a:solidFill>
                  </a:rPr>
                  <a:t>  Impacts of other Parameters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000" b="1" dirty="0">
                    <a:solidFill>
                      <a:srgbClr val="0070C0"/>
                    </a:solidFill>
                  </a:rPr>
                  <a:t> </a:t>
                </a:r>
                <a:endParaRPr lang="zh-CN" alt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标题 1">
                <a:extLst>
                  <a:ext uri="{FF2B5EF4-FFF2-40B4-BE49-F238E27FC236}">
                    <a16:creationId xmlns:a16="http://schemas.microsoft.com/office/drawing/2014/main" id="{840D0C7B-7E7E-F486-7A87-1AFDFAB11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14"/>
                <a:stretch>
                  <a:fillRect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431E-619D-FD3E-6BA9-2CB65D2F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128B58-1302-76D5-8B75-E0D080496E0C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A6A1233-C88A-7C51-C113-6EA52BA23501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D41C2A6-0E91-9DCE-0FAC-2860FA2E4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E6E97-97B3-332B-2C99-49A93054D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20" y="1455984"/>
            <a:ext cx="5108736" cy="2976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38DFBF-DBE1-0B52-6B5F-CDF7E3A1B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43" y="1397346"/>
            <a:ext cx="4300709" cy="30159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A41193-6FFC-8AFD-2BB2-CEA5693C7630}"/>
              </a:ext>
            </a:extLst>
          </p:cNvPr>
          <p:cNvSpPr/>
          <p:nvPr/>
        </p:nvSpPr>
        <p:spPr>
          <a:xfrm>
            <a:off x="6498087" y="3123689"/>
            <a:ext cx="4017514" cy="202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8F9D90-E576-678E-40DF-B8820DE8AB74}"/>
              </a:ext>
            </a:extLst>
          </p:cNvPr>
          <p:cNvSpPr/>
          <p:nvPr/>
        </p:nvSpPr>
        <p:spPr>
          <a:xfrm>
            <a:off x="6544776" y="4068773"/>
            <a:ext cx="3970824" cy="14115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BF1E16-E539-F612-73AC-265A8A44567D}"/>
              </a:ext>
            </a:extLst>
          </p:cNvPr>
          <p:cNvSpPr txBox="1"/>
          <p:nvPr/>
        </p:nvSpPr>
        <p:spPr>
          <a:xfrm>
            <a:off x="0" y="1028014"/>
            <a:ext cx="615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ttH &amp; ggH_BSM: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A946EA9-1469-EB5E-4B4F-A47C6FBF2779}"/>
              </a:ext>
            </a:extLst>
          </p:cNvPr>
          <p:cNvSpPr/>
          <p:nvPr/>
        </p:nvSpPr>
        <p:spPr>
          <a:xfrm>
            <a:off x="2552043" y="3299906"/>
            <a:ext cx="177800" cy="17805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BD94726-E9FD-A199-38D1-44F480DABDDE}"/>
              </a:ext>
            </a:extLst>
          </p:cNvPr>
          <p:cNvCxnSpPr>
            <a:cxnSpLocks/>
          </p:cNvCxnSpPr>
          <p:nvPr/>
        </p:nvCxnSpPr>
        <p:spPr>
          <a:xfrm>
            <a:off x="2778960" y="3452110"/>
            <a:ext cx="449458" cy="21109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86FE82-4584-B54D-03E7-29DB68DD022F}"/>
                  </a:ext>
                </a:extLst>
              </p:cNvPr>
              <p:cNvSpPr txBox="1"/>
              <p:nvPr/>
            </p:nvSpPr>
            <p:spPr>
              <a:xfrm>
                <a:off x="3169478" y="3593227"/>
                <a:ext cx="24334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C00000"/>
                    </a:solidFill>
                  </a:rPr>
                  <a:t>In HS, </a:t>
                </a:r>
                <a14:m>
                  <m:oMath xmlns:m="http://schemas.openxmlformats.org/officeDocument/2006/math"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C00000"/>
                    </a:solidFill>
                  </a:rPr>
                  <a:t> is a little bit &gt; 1</a:t>
                </a:r>
                <a:endParaRPr lang="zh-CN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586FE82-4584-B54D-03E7-29DB68DD0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78" y="3593227"/>
                <a:ext cx="2433423" cy="276999"/>
              </a:xfrm>
              <a:prstGeom prst="rect">
                <a:avLst/>
              </a:prstGeom>
              <a:blipFill>
                <a:blip r:embed="rId6"/>
                <a:stretch>
                  <a:fillRect l="-25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8C3AFBF3-498E-B430-271F-F7A604C884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b="1" dirty="0">
                    <a:solidFill>
                      <a:srgbClr val="0070C0"/>
                    </a:solidFill>
                  </a:rPr>
                  <a:t>  Impacts of other Parameters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4000" b="1" dirty="0">
                    <a:solidFill>
                      <a:srgbClr val="0070C0"/>
                    </a:solidFill>
                  </a:rPr>
                  <a:t> </a:t>
                </a:r>
                <a:endParaRPr lang="zh-CN" alt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8C3AFBF3-498E-B430-271F-F7A604C884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7"/>
                <a:stretch>
                  <a:fillRect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CA3D234-8122-27F6-816F-18535621CC3E}"/>
                  </a:ext>
                </a:extLst>
              </p:cNvPr>
              <p:cNvSpPr txBox="1"/>
              <p:nvPr/>
            </p:nvSpPr>
            <p:spPr>
              <a:xfrm>
                <a:off x="0" y="4556027"/>
                <a:ext cx="12192000" cy="120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We can see that the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 ttH is almost 1. Does this bin can tell which point is the global SM alignment point?</a:t>
                </a:r>
              </a:p>
              <a:p>
                <a:r>
                  <a:rPr lang="en-US" altLang="zh-CN" dirty="0"/>
                  <a:t>Let’s suppose the star point is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the global SM alignment point</a:t>
                </a:r>
                <a:r>
                  <a:rPr lang="en-US" altLang="zh-CN" dirty="0"/>
                  <a:t>. So, at that point the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 ggH_BSM is ~1. Because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 decreases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goes up, the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 ggH_BSM also increases and becomes bigger than 1 and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further away from 0.94</a:t>
                </a:r>
                <a:r>
                  <a:rPr lang="en-US" altLang="zh-CN" dirty="0"/>
                  <a:t>. But as we can see in the figure,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actually becomes smaller.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CA3D234-8122-27F6-816F-18535621C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56027"/>
                <a:ext cx="12192000" cy="1209627"/>
              </a:xfrm>
              <a:prstGeom prst="rect">
                <a:avLst/>
              </a:prstGeom>
              <a:blipFill>
                <a:blip r:embed="rId8"/>
                <a:stretch>
                  <a:fillRect l="-400" t="-2513" r="-400" b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96B5D0A2-1538-62C7-9A4C-6E2F4676D977}"/>
              </a:ext>
            </a:extLst>
          </p:cNvPr>
          <p:cNvSpPr/>
          <p:nvPr/>
        </p:nvSpPr>
        <p:spPr>
          <a:xfrm>
            <a:off x="1676400" y="3996033"/>
            <a:ext cx="153423" cy="143315"/>
          </a:xfrm>
          <a:prstGeom prst="star5">
            <a:avLst/>
          </a:prstGeom>
          <a:solidFill>
            <a:srgbClr val="0070C0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90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04EA3-C734-7177-8790-472E8AB45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2E84B69-A64E-C981-9F3D-18189A17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153" y="1046476"/>
            <a:ext cx="5917139" cy="33144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5D1E18-58E5-45EB-E51E-0FE6B5D72DB2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22CF5B5-422C-DD97-6B21-9481C9E53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/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 Decoupling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22CF5B5-422C-DD97-6B21-9481C9E53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4"/>
                <a:stretch>
                  <a:fillRect t="-11268" b="-25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9349841-5051-BA23-FABE-5A50DC0AD08F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FDFD3BE6-53EA-C729-06E7-708DD6B3F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9B2779-35F6-3A3A-1C34-F8C4525C3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681" y="1347516"/>
            <a:ext cx="2533926" cy="7142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97BA97-6201-2100-DC0B-7975967E6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1" y="1404239"/>
            <a:ext cx="4142003" cy="1325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5F1752-E2C4-7502-5518-D074F5CCE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905" y="2130971"/>
            <a:ext cx="2734898" cy="11395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2CFFED4-BBEF-354B-449A-CBFB2F1F9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2" y="2199292"/>
            <a:ext cx="862465" cy="5302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90DF76A-5C6D-6DF5-2749-64C14C3AA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6732" y="2156624"/>
            <a:ext cx="2224200" cy="6915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00B80C-6E94-DB7C-9672-04FDF4BF6A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092" y="2077163"/>
            <a:ext cx="1958803" cy="3305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B67A71-9B90-8783-20B3-5CF8F4034F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0660" y="2461489"/>
            <a:ext cx="1910577" cy="3952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726FEBC-AAC1-EC2B-F337-0760A7C4BAA8}"/>
              </a:ext>
            </a:extLst>
          </p:cNvPr>
          <p:cNvSpPr/>
          <p:nvPr/>
        </p:nvSpPr>
        <p:spPr>
          <a:xfrm>
            <a:off x="1306732" y="2161883"/>
            <a:ext cx="2260916" cy="686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C7010B-BDDE-0D23-DAE6-0FED9AFEAA22}"/>
                  </a:ext>
                </a:extLst>
              </p:cNvPr>
              <p:cNvSpPr txBox="1"/>
              <p:nvPr/>
            </p:nvSpPr>
            <p:spPr>
              <a:xfrm>
                <a:off x="-1" y="3094741"/>
                <a:ext cx="6657607" cy="2849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</m:sub>
                          </m:sSub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, the influence can be counteracted.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/>
                  <a:t> varies, it can be seen as a constant.</a:t>
                </a:r>
              </a:p>
              <a:p>
                <a:r>
                  <a:rPr lang="en-US" altLang="zh-CN" dirty="0"/>
                  <a:t>Then because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, the impact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C7010B-BDDE-0D23-DAE6-0FED9AFEA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094741"/>
                <a:ext cx="6657607" cy="2849498"/>
              </a:xfrm>
              <a:prstGeom prst="rect">
                <a:avLst/>
              </a:prstGeom>
              <a:blipFill>
                <a:blip r:embed="rId13"/>
                <a:stretch>
                  <a:fillRect l="-733" t="-4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6821D0-E507-9861-8BF9-7D2602CEF6D4}"/>
                  </a:ext>
                </a:extLst>
              </p:cNvPr>
              <p:cNvSpPr txBox="1"/>
              <p:nvPr/>
            </p:nvSpPr>
            <p:spPr>
              <a:xfrm>
                <a:off x="0" y="6028927"/>
                <a:ext cx="3845925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So finally,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=800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36821D0-E507-9861-8BF9-7D2602CEF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927"/>
                <a:ext cx="3845925" cy="378630"/>
              </a:xfrm>
              <a:prstGeom prst="rect">
                <a:avLst/>
              </a:prstGeom>
              <a:blipFill>
                <a:blip r:embed="rId14"/>
                <a:stretch>
                  <a:fillRect l="-1268" t="-8065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A5BC18-238B-F804-C7DE-ED195BB2C2D3}"/>
                  </a:ext>
                </a:extLst>
              </p:cNvPr>
              <p:cNvSpPr txBox="1"/>
              <p:nvPr/>
            </p:nvSpPr>
            <p:spPr>
              <a:xfrm>
                <a:off x="9616013" y="1888188"/>
                <a:ext cx="55252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1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zh-CN" altLang="en-US" sz="11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A5BC18-238B-F804-C7DE-ED195BB2C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013" y="1888188"/>
                <a:ext cx="552524" cy="169277"/>
              </a:xfrm>
              <a:prstGeom prst="rect">
                <a:avLst/>
              </a:prstGeom>
              <a:blipFill>
                <a:blip r:embed="rId16"/>
                <a:stretch>
                  <a:fillRect l="-4396" r="-4396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B2E36A-4CCE-150E-B4E1-135E357E7478}"/>
                  </a:ext>
                </a:extLst>
              </p:cNvPr>
              <p:cNvSpPr txBox="1"/>
              <p:nvPr/>
            </p:nvSpPr>
            <p:spPr>
              <a:xfrm>
                <a:off x="9680575" y="3262504"/>
                <a:ext cx="54290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1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𝛾𝛾</m:t>
                      </m:r>
                    </m:oMath>
                  </m:oMathPara>
                </a14:m>
                <a:endParaRPr lang="zh-CN" altLang="en-US" sz="11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B2E36A-4CCE-150E-B4E1-135E357E7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575" y="3262504"/>
                <a:ext cx="542905" cy="169277"/>
              </a:xfrm>
              <a:prstGeom prst="rect">
                <a:avLst/>
              </a:prstGeom>
              <a:blipFill>
                <a:blip r:embed="rId17"/>
                <a:stretch>
                  <a:fillRect l="-5618" r="-449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CA6981-5AB0-F236-8A00-4396FEEA976C}"/>
                  </a:ext>
                </a:extLst>
              </p:cNvPr>
              <p:cNvSpPr txBox="1"/>
              <p:nvPr/>
            </p:nvSpPr>
            <p:spPr>
              <a:xfrm>
                <a:off x="0" y="974785"/>
                <a:ext cx="5910849" cy="372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So, let’s go back to the theory to find how to decouple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CA6981-5AB0-F236-8A00-4396FEEA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4785"/>
                <a:ext cx="5910849" cy="372731"/>
              </a:xfrm>
              <a:prstGeom prst="rect">
                <a:avLst/>
              </a:prstGeom>
              <a:blipFill>
                <a:blip r:embed="rId18"/>
                <a:stretch>
                  <a:fillRect l="-825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7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454A-1541-DCEE-D62B-53472972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4FDDC1E-2228-762B-3386-38DFD89E7C64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5DD69F9-1714-1CA6-CFB1-3051B34A88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Deviation from the SM Alignment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5DD69F9-1714-1CA6-CFB1-3051B34A8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l="-696"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51B2CC6-BA7B-7094-CEF2-790F03837225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39090C9-0EFB-8BD6-C770-3A1D9479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224399-C193-1631-682A-D561EF41E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0912"/>
            <a:ext cx="4563075" cy="2702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2824E9-6399-C7D2-5100-E30A86CB4736}"/>
                  </a:ext>
                </a:extLst>
              </p:cNvPr>
              <p:cNvSpPr txBox="1"/>
              <p:nvPr/>
            </p:nvSpPr>
            <p:spPr>
              <a:xfrm>
                <a:off x="4563075" y="1000912"/>
                <a:ext cx="1349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22824E9-6399-C7D2-5100-E30A86CB4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075" y="1000912"/>
                <a:ext cx="1349152" cy="276999"/>
              </a:xfrm>
              <a:prstGeom prst="rect">
                <a:avLst/>
              </a:prstGeom>
              <a:blipFill>
                <a:blip r:embed="rId6"/>
                <a:stretch>
                  <a:fillRect l="-45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6F62A6-A097-135A-25FE-44EDF62AA598}"/>
                  </a:ext>
                </a:extLst>
              </p:cNvPr>
              <p:cNvSpPr txBox="1"/>
              <p:nvPr/>
            </p:nvSpPr>
            <p:spPr>
              <a:xfrm>
                <a:off x="4948950" y="1244551"/>
                <a:ext cx="192655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6F62A6-A097-135A-25FE-44EDF62AA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950" y="1244551"/>
                <a:ext cx="192655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16F8A0-37E0-B2F3-7BEF-ADAB9EF3B111}"/>
                  </a:ext>
                </a:extLst>
              </p:cNvPr>
              <p:cNvSpPr txBox="1"/>
              <p:nvPr/>
            </p:nvSpPr>
            <p:spPr>
              <a:xfrm>
                <a:off x="5125066" y="1417475"/>
                <a:ext cx="1926553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16F8A0-37E0-B2F3-7BEF-ADAB9EF3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066" y="1417475"/>
                <a:ext cx="1926553" cy="536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907AD1D-6B2D-7B6B-4113-8853181B6EBE}"/>
                  </a:ext>
                </a:extLst>
              </p:cNvPr>
              <p:cNvSpPr txBox="1"/>
              <p:nvPr/>
            </p:nvSpPr>
            <p:spPr>
              <a:xfrm>
                <a:off x="4718170" y="1841119"/>
                <a:ext cx="2755659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907AD1D-6B2D-7B6B-4113-8853181B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170" y="1841119"/>
                <a:ext cx="2755659" cy="536685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66C1E4-93DA-ABB3-6603-AB61A3068739}"/>
                  </a:ext>
                </a:extLst>
              </p:cNvPr>
              <p:cNvSpPr txBox="1"/>
              <p:nvPr/>
            </p:nvSpPr>
            <p:spPr>
              <a:xfrm>
                <a:off x="7091996" y="1280751"/>
                <a:ext cx="1577098" cy="18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066C1E4-93DA-ABB3-6603-AB61A3068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996" y="1280751"/>
                <a:ext cx="1577098" cy="188128"/>
              </a:xfrm>
              <a:prstGeom prst="rect">
                <a:avLst/>
              </a:prstGeom>
              <a:blipFill>
                <a:blip r:embed="rId10"/>
                <a:stretch>
                  <a:fillRect l="-2703" r="-1158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2778C-8DF8-B97C-3194-34DB7954C648}"/>
                  </a:ext>
                </a:extLst>
              </p:cNvPr>
              <p:cNvSpPr txBox="1"/>
              <p:nvPr/>
            </p:nvSpPr>
            <p:spPr>
              <a:xfrm>
                <a:off x="7091996" y="1550296"/>
                <a:ext cx="1577355" cy="18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2778C-8DF8-B97C-3194-34DB7954C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996" y="1550296"/>
                <a:ext cx="1577355" cy="188128"/>
              </a:xfrm>
              <a:prstGeom prst="rect">
                <a:avLst/>
              </a:prstGeom>
              <a:blipFill>
                <a:blip r:embed="rId11"/>
                <a:stretch>
                  <a:fillRect l="-2703" r="-1544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2A4F85-7D6B-55E6-3968-BC6635E1E7DD}"/>
                  </a:ext>
                </a:extLst>
              </p:cNvPr>
              <p:cNvSpPr txBox="1"/>
              <p:nvPr/>
            </p:nvSpPr>
            <p:spPr>
              <a:xfrm>
                <a:off x="7091996" y="1922487"/>
                <a:ext cx="1608454" cy="186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2A4F85-7D6B-55E6-3968-BC6635E1E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996" y="1922487"/>
                <a:ext cx="1608454" cy="186974"/>
              </a:xfrm>
              <a:prstGeom prst="rect">
                <a:avLst/>
              </a:prstGeom>
              <a:blipFill>
                <a:blip r:embed="rId12"/>
                <a:stretch>
                  <a:fillRect l="-2652" r="-151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B733DC-4906-F915-18E8-9B37C03485FC}"/>
                  </a:ext>
                </a:extLst>
              </p:cNvPr>
              <p:cNvSpPr txBox="1"/>
              <p:nvPr/>
            </p:nvSpPr>
            <p:spPr>
              <a:xfrm>
                <a:off x="9051497" y="1093245"/>
                <a:ext cx="8738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=0.03597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B733DC-4906-F915-18E8-9B37C034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497" y="1093245"/>
                <a:ext cx="873829" cy="184666"/>
              </a:xfrm>
              <a:prstGeom prst="rect">
                <a:avLst/>
              </a:prstGeom>
              <a:blipFill>
                <a:blip r:embed="rId13"/>
                <a:stretch>
                  <a:fillRect l="-4196" r="-4196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0337BB-9B05-B72B-8510-5AF3559937BE}"/>
                  </a:ext>
                </a:extLst>
              </p:cNvPr>
              <p:cNvSpPr txBox="1"/>
              <p:nvPr/>
            </p:nvSpPr>
            <p:spPr>
              <a:xfrm>
                <a:off x="9538503" y="1277911"/>
                <a:ext cx="216133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−1.29×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−0.205</m:t>
                      </m:r>
                    </m:oMath>
                  </m:oMathPara>
                </a14:m>
                <a:endParaRPr lang="zh-CN" altLang="en-US" sz="1200" dirty="0"/>
              </a:p>
              <a:p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0.0228</m:t>
                      </m:r>
                    </m:oMath>
                  </m:oMathPara>
                </a14:m>
                <a:endParaRPr lang="zh-CN" altLang="en-US" sz="1200" dirty="0"/>
              </a:p>
              <a:p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70337BB-9B05-B72B-8510-5AF355993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503" y="1277911"/>
                <a:ext cx="2161336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336F773-24D3-C1B6-C6FF-DCEF6208F838}"/>
                  </a:ext>
                </a:extLst>
              </p:cNvPr>
              <p:cNvSpPr txBox="1"/>
              <p:nvPr/>
            </p:nvSpPr>
            <p:spPr>
              <a:xfrm>
                <a:off x="4563075" y="3618919"/>
                <a:ext cx="7544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As you can see in the figure,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altLang="zh-CN" dirty="0"/>
                  <a:t>, which means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𝑉𝑉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&lt; 1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𝑡𝑡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&gt; 1</a:t>
                </a: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reach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~15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As for the sensitivity,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reach about 10(~ 99% C.L.),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is about 0.05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336F773-24D3-C1B6-C6FF-DCEF6208F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075" y="3618919"/>
                <a:ext cx="7544627" cy="2031325"/>
              </a:xfrm>
              <a:prstGeom prst="rect">
                <a:avLst/>
              </a:prstGeom>
              <a:blipFill>
                <a:blip r:embed="rId15"/>
                <a:stretch>
                  <a:fillRect l="-728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4375592D-FBFB-3EAD-A4EF-508FA9821A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678949"/>
            <a:ext cx="4518877" cy="270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1877B-3FB7-4959-3F6A-658836AD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93C4360-0541-8D3F-20CB-ACB339CA893F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8443A4-2CC3-7D0A-BA59-C6875AD909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Deviation from the SM Alignment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A8443A4-2CC3-7D0A-BA59-C6875AD90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l="-696"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424B218-DDCD-E473-2596-D4BC7C0F67C9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8A6D86-DBC8-737D-155D-9E0A5836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CCD36B-D46C-CB44-5CDC-DC390C501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00911"/>
            <a:ext cx="4704241" cy="5380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5BCC84-618E-73E0-8A64-343022F4B27E}"/>
                  </a:ext>
                </a:extLst>
              </p:cNvPr>
              <p:cNvSpPr txBox="1"/>
              <p:nvPr/>
            </p:nvSpPr>
            <p:spPr>
              <a:xfrm>
                <a:off x="4881547" y="1000911"/>
                <a:ext cx="1369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When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45BCC84-618E-73E0-8A64-343022F4B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47" y="1000911"/>
                <a:ext cx="1369990" cy="369332"/>
              </a:xfrm>
              <a:prstGeom prst="rect">
                <a:avLst/>
              </a:prstGeom>
              <a:blipFill>
                <a:blip r:embed="rId6"/>
                <a:stretch>
                  <a:fillRect l="-444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58B359-F509-85E2-C8D8-71CC8CFCF5C6}"/>
                  </a:ext>
                </a:extLst>
              </p:cNvPr>
              <p:cNvSpPr txBox="1"/>
              <p:nvPr/>
            </p:nvSpPr>
            <p:spPr>
              <a:xfrm>
                <a:off x="5382059" y="1396371"/>
                <a:ext cx="18807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E58B359-F509-85E2-C8D8-71CC8CFCF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059" y="1396371"/>
                <a:ext cx="188078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643C7C-A13C-1799-65E2-538B74C23B35}"/>
                  </a:ext>
                </a:extLst>
              </p:cNvPr>
              <p:cNvSpPr txBox="1"/>
              <p:nvPr/>
            </p:nvSpPr>
            <p:spPr>
              <a:xfrm>
                <a:off x="5382059" y="1709829"/>
                <a:ext cx="1880780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D643C7C-A13C-1799-65E2-538B74C2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059" y="1709829"/>
                <a:ext cx="1880780" cy="536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ED6580-4A0C-E9F9-7C64-1CAF13437BEC}"/>
                  </a:ext>
                </a:extLst>
              </p:cNvPr>
              <p:cNvSpPr txBox="1"/>
              <p:nvPr/>
            </p:nvSpPr>
            <p:spPr>
              <a:xfrm>
                <a:off x="5382059" y="2302076"/>
                <a:ext cx="1880779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ED6580-4A0C-E9F9-7C64-1CAF13437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059" y="2302076"/>
                <a:ext cx="1880779" cy="536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0046F86-AA19-02B9-EE8E-99A0CA41B8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604" y="1025319"/>
            <a:ext cx="4628097" cy="2773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098AD8-E994-2580-5509-42BB00E5FA89}"/>
                  </a:ext>
                </a:extLst>
              </p:cNvPr>
              <p:cNvSpPr txBox="1"/>
              <p:nvPr/>
            </p:nvSpPr>
            <p:spPr>
              <a:xfrm>
                <a:off x="4619940" y="3871554"/>
                <a:ext cx="75720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 the left figure we can see that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varies from ~0 to 14,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is always bigger than 0.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is always &gt; 4(~ 95% C.L.)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>
                    <a:solidFill>
                      <a:srgbClr val="00B05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is around 1, the sensitivity is the lowest</a:t>
                </a:r>
                <a:r>
                  <a:rPr lang="en-US" altLang="zh-CN" dirty="0"/>
                  <a:t>. And 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becomes bigger, it goes up. Although 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 becomes closer to 1 the sensitivity decrease, a change of about 0.03 in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results in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of ~4 (~ 95% C.L.)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0098AD8-E994-2580-5509-42BB00E5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40" y="3871554"/>
                <a:ext cx="7572059" cy="2031325"/>
              </a:xfrm>
              <a:prstGeom prst="rect">
                <a:avLst/>
              </a:prstGeom>
              <a:blipFill>
                <a:blip r:embed="rId11"/>
                <a:stretch>
                  <a:fillRect l="-725" t="-1502" r="-966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36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6B36-EE7D-4FA8-FC9B-4FE736FA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79F306-DF92-F24E-EFB5-220F4A985E7A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861CE3C-8043-90C2-02B4-BF472C5956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Deviation from the SM Alignment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861CE3C-8043-90C2-02B4-BF472C595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l="-696" t="-6338" b="-17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2219EFA-FA0D-53E9-0B4D-FC060F95A1B9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BD4497F-8762-3641-F65D-E3676D56C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B483FD-41EE-56AF-7A2F-D1F84B742915}"/>
                  </a:ext>
                </a:extLst>
              </p:cNvPr>
              <p:cNvSpPr txBox="1"/>
              <p:nvPr/>
            </p:nvSpPr>
            <p:spPr>
              <a:xfrm>
                <a:off x="4605673" y="999964"/>
                <a:ext cx="1071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B483FD-41EE-56AF-7A2F-D1F84B742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73" y="999964"/>
                <a:ext cx="1071319" cy="276999"/>
              </a:xfrm>
              <a:prstGeom prst="rect">
                <a:avLst/>
              </a:prstGeom>
              <a:blipFill>
                <a:blip r:embed="rId5"/>
                <a:stretch>
                  <a:fillRect l="-57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24DA6F-5CE1-F86A-D712-2265600F6299}"/>
                  </a:ext>
                </a:extLst>
              </p:cNvPr>
              <p:cNvSpPr txBox="1"/>
              <p:nvPr/>
            </p:nvSpPr>
            <p:spPr>
              <a:xfrm>
                <a:off x="5014397" y="1288677"/>
                <a:ext cx="18780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24DA6F-5CE1-F86A-D712-2265600F6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397" y="1288677"/>
                <a:ext cx="18780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ADDCED-F4AA-B612-A540-DF31F3C5AB56}"/>
                  </a:ext>
                </a:extLst>
              </p:cNvPr>
              <p:cNvSpPr txBox="1"/>
              <p:nvPr/>
            </p:nvSpPr>
            <p:spPr>
              <a:xfrm>
                <a:off x="5014397" y="1565866"/>
                <a:ext cx="2233297" cy="312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ADDCED-F4AA-B612-A540-DF31F3C5A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397" y="1565866"/>
                <a:ext cx="2233297" cy="312265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BA18DDB-D22B-9CFB-BA8A-0D0723B24238}"/>
                  </a:ext>
                </a:extLst>
              </p:cNvPr>
              <p:cNvSpPr txBox="1"/>
              <p:nvPr/>
            </p:nvSpPr>
            <p:spPr>
              <a:xfrm>
                <a:off x="4979351" y="1781432"/>
                <a:ext cx="2233298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BA18DDB-D22B-9CFB-BA8A-0D0723B2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351" y="1781432"/>
                <a:ext cx="2233298" cy="536685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D2F10A-0586-2BA0-7A09-8B3CC05311E4}"/>
                  </a:ext>
                </a:extLst>
              </p:cNvPr>
              <p:cNvSpPr txBox="1"/>
              <p:nvPr/>
            </p:nvSpPr>
            <p:spPr>
              <a:xfrm>
                <a:off x="7212649" y="1317587"/>
                <a:ext cx="1577355" cy="18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D2F10A-0586-2BA0-7A09-8B3CC053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49" y="1317587"/>
                <a:ext cx="1577355" cy="188128"/>
              </a:xfrm>
              <a:prstGeom prst="rect">
                <a:avLst/>
              </a:prstGeom>
              <a:blipFill>
                <a:blip r:embed="rId9"/>
                <a:stretch>
                  <a:fillRect l="-2703" r="-1544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4759B9-9679-D781-2E27-752554ADFB88}"/>
                  </a:ext>
                </a:extLst>
              </p:cNvPr>
              <p:cNvSpPr txBox="1"/>
              <p:nvPr/>
            </p:nvSpPr>
            <p:spPr>
              <a:xfrm>
                <a:off x="7225091" y="1593304"/>
                <a:ext cx="1577098" cy="18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4759B9-9679-D781-2E27-752554AD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91" y="1593304"/>
                <a:ext cx="1577098" cy="188128"/>
              </a:xfrm>
              <a:prstGeom prst="rect">
                <a:avLst/>
              </a:prstGeom>
              <a:blipFill>
                <a:blip r:embed="rId10"/>
                <a:stretch>
                  <a:fillRect l="-2703" r="-1158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C1435A-23BB-08EF-883E-620F625D0085}"/>
                  </a:ext>
                </a:extLst>
              </p:cNvPr>
              <p:cNvSpPr txBox="1"/>
              <p:nvPr/>
            </p:nvSpPr>
            <p:spPr>
              <a:xfrm>
                <a:off x="7225091" y="1960351"/>
                <a:ext cx="1608454" cy="186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C1435A-23BB-08EF-883E-620F625D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91" y="1960351"/>
                <a:ext cx="1608454" cy="186974"/>
              </a:xfrm>
              <a:prstGeom prst="rect">
                <a:avLst/>
              </a:prstGeom>
              <a:blipFill>
                <a:blip r:embed="rId11"/>
                <a:stretch>
                  <a:fillRect l="-2652" t="-3333" r="-1515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8AE73C09-9CC8-B7F8-1C1F-ECA38559B8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000912"/>
            <a:ext cx="4605672" cy="27156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5B1DBB2-72D3-99BB-B82C-789A4ED98D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80" y="3741754"/>
            <a:ext cx="4473113" cy="2721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05EC54-A744-CC64-A822-BD5A56E486D8}"/>
                  </a:ext>
                </a:extLst>
              </p:cNvPr>
              <p:cNvSpPr txBox="1"/>
              <p:nvPr/>
            </p:nvSpPr>
            <p:spPr>
              <a:xfrm>
                <a:off x="9683997" y="1275850"/>
                <a:ext cx="2124153" cy="1204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−1.84×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1.47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  <a:p>
                <a:endParaRPr lang="en-US" altLang="zh-CN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∆|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−1.64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  <a:p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805EC54-A744-CC64-A822-BD5A56E48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997" y="1275850"/>
                <a:ext cx="2124153" cy="12045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15F8699-BB01-D725-91B6-3A2A7A69CB46}"/>
                  </a:ext>
                </a:extLst>
              </p:cNvPr>
              <p:cNvSpPr txBox="1"/>
              <p:nvPr/>
            </p:nvSpPr>
            <p:spPr>
              <a:xfrm>
                <a:off x="9175372" y="1092297"/>
                <a:ext cx="87382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=0.00429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15F8699-BB01-D725-91B6-3A2A7A69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372" y="1092297"/>
                <a:ext cx="873829" cy="184666"/>
              </a:xfrm>
              <a:prstGeom prst="rect">
                <a:avLst/>
              </a:prstGeom>
              <a:blipFill>
                <a:blip r:embed="rId15"/>
                <a:stretch>
                  <a:fillRect l="-3497" r="-419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83F83D-ED8F-517A-EA58-8D38994114AE}"/>
                  </a:ext>
                </a:extLst>
              </p:cNvPr>
              <p:cNvSpPr txBox="1"/>
              <p:nvPr/>
            </p:nvSpPr>
            <p:spPr>
              <a:xfrm>
                <a:off x="4563075" y="3618919"/>
                <a:ext cx="75446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As you can see in the figure,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altLang="zh-CN" dirty="0"/>
                  <a:t>, which means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𝑉𝑉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&lt; 1,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&gt; 1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𝑡𝑡</m:t>
                        </m:r>
                      </m:e>
                    </m:d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&lt; 1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&gt; 1)</a:t>
                </a:r>
              </a:p>
              <a:p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nearly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As for the sensitivity,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reach about 4 (~ 95% C.L.),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is about 0.05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83F83D-ED8F-517A-EA58-8D3899411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075" y="3618919"/>
                <a:ext cx="7544627" cy="2031325"/>
              </a:xfrm>
              <a:prstGeom prst="rect">
                <a:avLst/>
              </a:prstGeom>
              <a:blipFill>
                <a:blip r:embed="rId16"/>
                <a:stretch>
                  <a:fillRect l="-728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19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A6AF8-C9DB-289F-40F0-126CD781C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D76D07-EDD4-90D9-E015-1605B7D6F3CA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EFD55D2-609C-3D2E-11CA-2124E76AAD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Deviation from the SM Alignment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i="1" dirty="0">
                    <a:solidFill>
                      <a:srgbClr val="0070C0"/>
                    </a:solidFill>
                  </a:rPr>
                  <a:t> 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EFD55D2-609C-3D2E-11CA-2124E76AA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1F1EAF9-1545-A1A6-6237-84D113A43D11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1666D51-F45F-15B4-79C4-633D3561B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AB351-6DD8-268B-A0A2-F1931362C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4682473" cy="5334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99FE31-EADF-93E1-F738-F5F790CEB1EA}"/>
                  </a:ext>
                </a:extLst>
              </p:cNvPr>
              <p:cNvSpPr txBox="1"/>
              <p:nvPr/>
            </p:nvSpPr>
            <p:spPr>
              <a:xfrm>
                <a:off x="4722140" y="939596"/>
                <a:ext cx="10713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99FE31-EADF-93E1-F738-F5F790CE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40" y="939596"/>
                <a:ext cx="1071319" cy="276999"/>
              </a:xfrm>
              <a:prstGeom prst="rect">
                <a:avLst/>
              </a:prstGeom>
              <a:blipFill>
                <a:blip r:embed="rId6"/>
                <a:stretch>
                  <a:fillRect l="-57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5698DE-6395-666C-7B65-BD699EF58E2E}"/>
                  </a:ext>
                </a:extLst>
              </p:cNvPr>
              <p:cNvSpPr txBox="1"/>
              <p:nvPr/>
            </p:nvSpPr>
            <p:spPr>
              <a:xfrm>
                <a:off x="4891240" y="1257239"/>
                <a:ext cx="180443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5698DE-6395-666C-7B65-BD699EF58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40" y="1257239"/>
                <a:ext cx="180443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9C551C-BCC1-A327-C0BE-646D9991C2C2}"/>
                  </a:ext>
                </a:extLst>
              </p:cNvPr>
              <p:cNvSpPr txBox="1"/>
              <p:nvPr/>
            </p:nvSpPr>
            <p:spPr>
              <a:xfrm>
                <a:off x="4682473" y="1575364"/>
                <a:ext cx="3166832" cy="312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9C551C-BCC1-A327-C0BE-646D9991C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73" y="1575364"/>
                <a:ext cx="3166832" cy="312265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D2BFF3-6844-4150-675E-6CF06620D59F}"/>
                  </a:ext>
                </a:extLst>
              </p:cNvPr>
              <p:cNvSpPr txBox="1"/>
              <p:nvPr/>
            </p:nvSpPr>
            <p:spPr>
              <a:xfrm>
                <a:off x="4824924" y="1878558"/>
                <a:ext cx="2881930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D2BFF3-6844-4150-675E-6CF06620D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24" y="1878558"/>
                <a:ext cx="2881930" cy="536685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2CDBDB6-C9BD-0E78-8A5C-DEF0898B27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677" y="1047749"/>
            <a:ext cx="4548561" cy="267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D5D644-F86F-7B48-FD51-F2A684E919DA}"/>
                  </a:ext>
                </a:extLst>
              </p:cNvPr>
              <p:cNvSpPr txBox="1"/>
              <p:nvPr/>
            </p:nvSpPr>
            <p:spPr>
              <a:xfrm>
                <a:off x="9131816" y="1047749"/>
                <a:ext cx="703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zh-CN" altLang="en-US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D5D644-F86F-7B48-FD51-F2A684E91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816" y="1047749"/>
                <a:ext cx="703141" cy="215444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55CC011-13D9-0620-FD97-1592EE255FAE}"/>
                  </a:ext>
                </a:extLst>
              </p:cNvPr>
              <p:cNvSpPr txBox="1"/>
              <p:nvPr/>
            </p:nvSpPr>
            <p:spPr>
              <a:xfrm>
                <a:off x="4619940" y="3871554"/>
                <a:ext cx="75720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In the left figure we can see that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becomes &lt;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become further away from 0.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can reach 10(~ 99% C.L.). </a:t>
                </a:r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become &gt;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goes back to ~0 </a:t>
                </a:r>
                <a:r>
                  <a:rPr lang="en-US" altLang="zh-CN" dirty="0"/>
                  <a:t>and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become nearly 0.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As for the sensitivity,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is around 1, it also decreases significantly</a:t>
                </a:r>
                <a:r>
                  <a:rPr lang="en-US" altLang="zh-CN" dirty="0"/>
                  <a:t>. But as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increases, the sensitivity goes up. 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&lt; 0.8, the sensitivity goes down apparently as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decreases. At the small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region, a change of about 0.05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can result in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of ~4 (~ 95% C.L.)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55CC011-13D9-0620-FD97-1592EE25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940" y="3871554"/>
                <a:ext cx="7572059" cy="2308324"/>
              </a:xfrm>
              <a:prstGeom prst="rect">
                <a:avLst/>
              </a:prstGeom>
              <a:blipFill>
                <a:blip r:embed="rId12"/>
                <a:stretch>
                  <a:fillRect l="-725" t="-1319" r="-81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5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4682A-46A2-807F-3C4F-5893221D8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D2CB4FB-C288-D65A-D175-C1DC53B96200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5B3822-556D-2678-A2FB-C7B1C631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  Background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5D74B92-9159-F26D-621E-7EB5882C1535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内容占位符 9">
            <a:extLst>
              <a:ext uri="{FF2B5EF4-FFF2-40B4-BE49-F238E27FC236}">
                <a16:creationId xmlns:a16="http://schemas.microsoft.com/office/drawing/2014/main" id="{83DFF15D-A085-4EA9-314B-5BF8CD474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BC39B3-7796-CC66-097C-20503838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622" y="1017615"/>
            <a:ext cx="3764792" cy="234945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DAC1F94-B7AF-F423-F279-E695DFAA63B8}"/>
              </a:ext>
            </a:extLst>
          </p:cNvPr>
          <p:cNvSpPr txBox="1">
            <a:spLocks/>
          </p:cNvSpPr>
          <p:nvPr/>
        </p:nvSpPr>
        <p:spPr>
          <a:xfrm>
            <a:off x="61586" y="1695540"/>
            <a:ext cx="8304036" cy="12680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dirty="0"/>
              <a:t>	The SM does not provide enough </a:t>
            </a:r>
            <a:r>
              <a:rPr lang="en-US" altLang="zh-CN" sz="2200" dirty="0">
                <a:solidFill>
                  <a:srgbClr val="FF0000"/>
                </a:solidFill>
              </a:rPr>
              <a:t>CP violation </a:t>
            </a:r>
            <a:r>
              <a:rPr lang="en-US" altLang="zh-CN" sz="2200" dirty="0"/>
              <a:t>to achieve the observed </a:t>
            </a:r>
            <a:r>
              <a:rPr lang="en-US" altLang="zh-CN" sz="2200" dirty="0">
                <a:solidFill>
                  <a:srgbClr val="FF0000"/>
                </a:solidFill>
              </a:rPr>
              <a:t>asymmetry</a:t>
            </a:r>
            <a:r>
              <a:rPr lang="en-US" altLang="zh-CN" sz="2200" dirty="0"/>
              <a:t>, thus necessitating the exploration of CP violation sources. And 2HDM is one of the </a:t>
            </a:r>
            <a:r>
              <a:rPr lang="en-US" altLang="zh-CN" sz="2200" dirty="0">
                <a:solidFill>
                  <a:srgbClr val="FF0000"/>
                </a:solidFill>
              </a:rPr>
              <a:t>simplest CP violation sources.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FA8B6E-EB61-3564-2FA0-32F2D629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140" y="3429000"/>
            <a:ext cx="3251554" cy="30274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640481-66C7-D205-05E1-71EB17FE9DFE}"/>
              </a:ext>
            </a:extLst>
          </p:cNvPr>
          <p:cNvSpPr txBox="1"/>
          <p:nvPr/>
        </p:nvSpPr>
        <p:spPr>
          <a:xfrm>
            <a:off x="61586" y="1233875"/>
            <a:ext cx="649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&gt;The Matter-antimatter Asymmetry Problem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C7A825-2E3C-C84F-BAE5-1C828C4A1455}"/>
              </a:ext>
            </a:extLst>
          </p:cNvPr>
          <p:cNvSpPr txBox="1"/>
          <p:nvPr/>
        </p:nvSpPr>
        <p:spPr>
          <a:xfrm>
            <a:off x="61586" y="3684304"/>
            <a:ext cx="357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&gt;Associated with MSSM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D27F155-51EA-5899-E8EC-6DAFD1507F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86" y="4145969"/>
                <a:ext cx="8506554" cy="12680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200" dirty="0"/>
                  <a:t>	The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Type-II Yukawa coupling </a:t>
                </a:r>
                <a:r>
                  <a:rPr lang="en-US" altLang="zh-CN" sz="2200" dirty="0"/>
                  <a:t>in 2HDM forces u-type quarks and d-type quarks coupling with different Higgs complex-doublets. And it is just as same as the Yukawa coupling in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MSSM</a:t>
                </a:r>
                <a:r>
                  <a:rPr lang="en-US" altLang="zh-CN" sz="2200" dirty="0"/>
                  <a:t> with respect to Higgs doublets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BD27F155-51EA-5899-E8EC-6DAFD1507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" y="4145969"/>
                <a:ext cx="8506554" cy="1268009"/>
              </a:xfrm>
              <a:prstGeom prst="rect">
                <a:avLst/>
              </a:prstGeom>
              <a:blipFill>
                <a:blip r:embed="rId6"/>
                <a:stretch>
                  <a:fillRect l="-931" t="-7692" b="-7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7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3EB17-18DB-A6C9-4F3A-6186006B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F4ECA99-F5A1-C714-55B7-2A3126B630B8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F7E5745-F4D6-DD33-6456-F0CA738F71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 </a:t>
                </a:r>
                <a:r>
                  <a:rPr lang="en-US" altLang="zh-CN" sz="3600" b="1" dirty="0">
                    <a:solidFill>
                      <a:srgbClr val="0070C0"/>
                    </a:solidFill>
                  </a:rPr>
                  <a:t>Deviation from the SM Alignment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i="1" dirty="0">
                    <a:solidFill>
                      <a:srgbClr val="0070C0"/>
                    </a:solidFill>
                  </a:rPr>
                  <a:t> 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EFD55D2-609C-3D2E-11CA-2124E76AA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A849BCC-E596-8EDC-80BD-CC45A6EDF9A8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3FE0262-0E66-11C6-4E92-4A2B5A69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E012CB-346F-15A8-6F44-92E9F22B7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4785"/>
            <a:ext cx="4807331" cy="5447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5C7D1A-6255-022A-4E05-796D581BF84C}"/>
                  </a:ext>
                </a:extLst>
              </p:cNvPr>
              <p:cNvSpPr txBox="1"/>
              <p:nvPr/>
            </p:nvSpPr>
            <p:spPr>
              <a:xfrm>
                <a:off x="4891240" y="1257239"/>
                <a:ext cx="180443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5C7D1A-6255-022A-4E05-796D581B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40" y="1257239"/>
                <a:ext cx="180443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A60D35-5771-4C55-78D7-A592473B6627}"/>
                  </a:ext>
                </a:extLst>
              </p:cNvPr>
              <p:cNvSpPr txBox="1"/>
              <p:nvPr/>
            </p:nvSpPr>
            <p:spPr>
              <a:xfrm>
                <a:off x="4722140" y="1569437"/>
                <a:ext cx="3166832" cy="312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A60D35-5771-4C55-78D7-A592473B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40" y="1569437"/>
                <a:ext cx="3166832" cy="312265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61C7C1-2E75-5B07-BE5C-715295975C1C}"/>
                  </a:ext>
                </a:extLst>
              </p:cNvPr>
              <p:cNvSpPr txBox="1"/>
              <p:nvPr/>
            </p:nvSpPr>
            <p:spPr>
              <a:xfrm>
                <a:off x="4864591" y="1881702"/>
                <a:ext cx="2881930" cy="536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61C7C1-2E75-5B07-BE5C-71529597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591" y="1881702"/>
                <a:ext cx="2881930" cy="536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1BEB718E-7478-DC1A-A9EE-DAE52A637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677" y="1047749"/>
            <a:ext cx="4548561" cy="267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74222A-5FCF-7099-7A90-D9529718E762}"/>
                  </a:ext>
                </a:extLst>
              </p:cNvPr>
              <p:cNvSpPr txBox="1"/>
              <p:nvPr/>
            </p:nvSpPr>
            <p:spPr>
              <a:xfrm>
                <a:off x="9131816" y="1047749"/>
                <a:ext cx="703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zh-CN" altLang="en-US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sz="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074222A-5FCF-7099-7A90-D9529718E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816" y="1047749"/>
                <a:ext cx="703141" cy="215444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7BF0000-BA37-4FBF-5F02-95E982FB3214}"/>
                  </a:ext>
                </a:extLst>
              </p:cNvPr>
              <p:cNvSpPr txBox="1"/>
              <p:nvPr/>
            </p:nvSpPr>
            <p:spPr>
              <a:xfrm>
                <a:off x="4722140" y="939596"/>
                <a:ext cx="10713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7BF0000-BA37-4FBF-5F02-95E982FB3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40" y="939596"/>
                <a:ext cx="1071319" cy="276999"/>
              </a:xfrm>
              <a:prstGeom prst="rect">
                <a:avLst/>
              </a:prstGeom>
              <a:blipFill>
                <a:blip r:embed="rId11"/>
                <a:stretch>
                  <a:fillRect l="-57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93D87D-6D7D-C29B-0868-FEE8994B3435}"/>
                  </a:ext>
                </a:extLst>
              </p:cNvPr>
              <p:cNvSpPr txBox="1"/>
              <p:nvPr/>
            </p:nvSpPr>
            <p:spPr>
              <a:xfrm>
                <a:off x="4722141" y="3881938"/>
                <a:ext cx="74698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becomes larger,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become close to 0 </a:t>
                </a:r>
                <a:r>
                  <a:rPr lang="en-US" altLang="zh-CN" dirty="0"/>
                  <a:t>and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 is nearly 0.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As for the sensitivity, it goes up significantly while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increases. In the large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 region, a change of about 0.02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can result in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of ~4 (~ 95% C.L.)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93D87D-6D7D-C29B-0868-FEE8994B3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41" y="3881938"/>
                <a:ext cx="7469860" cy="1477328"/>
              </a:xfrm>
              <a:prstGeom prst="rect">
                <a:avLst/>
              </a:prstGeom>
              <a:blipFill>
                <a:blip r:embed="rId12"/>
                <a:stretch>
                  <a:fillRect l="-735"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7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37C-65A0-66C2-EF22-F3FF0D8D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CEDBB0-5F53-9DE9-FA39-57CD0BACDF22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4F7910-DC20-9797-C50E-0C1A9FFA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  Conclusion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878DE4-11CE-20B3-777A-D99F6566380D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1A833DB-CEA4-7FE7-1105-6CACBCBB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0B5E593D-F843-D553-8449-C8DC775C72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94002"/>
                <a:ext cx="12192000" cy="48754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Firstly, under current scan results, variations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(ranging from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) do not significantly affect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. Furthermore, no region was excluded by HiggsBounds. Also, in the heavier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800" dirty="0"/>
                  <a:t> region,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has a negligible impact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. These results indicate that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current 125 GeV Higgs data is insensitive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and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800" dirty="0"/>
                  <a:t>. The charged Higgs mass significantly influences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𝛾𝛾</m:t>
                    </m:r>
                  </m:oMath>
                </a14:m>
                <a:r>
                  <a:rPr lang="en-US" altLang="zh-CN" sz="1800" dirty="0"/>
                  <a:t> decay width via loop effects. A decrease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1800" dirty="0"/>
                  <a:t> enhances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allowing the model to better fit experimental bins where the signal is slightly larger than SM prediction</a:t>
                </a:r>
                <a:r>
                  <a:rPr lang="en-US" altLang="zh-CN" sz="1800" dirty="0"/>
                  <a:t>, thereby reducing the global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.</a:t>
                </a:r>
              </a:p>
              <a:p>
                <a:r>
                  <a:rPr lang="en-US" altLang="zh-CN" sz="1800" dirty="0"/>
                  <a:t>Secondly, The BFP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does not strictly coincide with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/>
                  <a:t>. The results indicate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/>
                  <a:t>. At this BFP,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7030A0"/>
                    </a:solidFill>
                  </a:rPr>
                  <a:t> is improved by approximately 15 compared to the SM Alignment point</a:t>
                </a:r>
                <a:r>
                  <a:rPr lang="en-US" altLang="zh-CN" sz="1800" dirty="0"/>
                  <a:t>, suggesting a preference in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the experimental data for a slight deviation from the SM alignment limit</a:t>
                </a:r>
                <a:r>
                  <a:rPr lang="en-US" altLang="zh-CN" sz="1800" dirty="0"/>
                  <a:t>. As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/>
                  <a:t>,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1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8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&gt; 1, the BFP is located near 0</a:t>
                </a:r>
                <a:r>
                  <a:rPr lang="en-US" altLang="zh-CN" sz="1800" dirty="0"/>
                  <a:t>. Comparing this to the SM limit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),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is negligible (~0), supporting the hypothesis that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the observed 125 GeV particle is predominantly a CP-even scalar</a:t>
                </a:r>
                <a:r>
                  <a:rPr lang="en-US" altLang="zh-CN" sz="1800" dirty="0"/>
                  <a:t>. But when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&lt;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7030A0"/>
                    </a:solidFill>
                  </a:rPr>
                  <a:t>has a significant deviation from SM alignment point</a:t>
                </a:r>
                <a:r>
                  <a:rPr lang="en-US" altLang="zh-CN" sz="1800" dirty="0"/>
                  <a:t>, which has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almost larger than 10. </a:t>
                </a:r>
              </a:p>
              <a:p>
                <a:r>
                  <a:rPr lang="en-US" altLang="zh-CN" sz="1800" dirty="0"/>
                  <a:t>Thirdly, the sensitivity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/>
                  <a:t> highly depends 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/>
                  <a:t>. Generally, the sensitivity becomes lower when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/>
                  <a:t> is around 1, and it increase as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1800" dirty="0"/>
                  <a:t> goes up.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0B5E593D-F843-D553-8449-C8DC775C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4002"/>
                <a:ext cx="12192000" cy="4875449"/>
              </a:xfrm>
              <a:prstGeom prst="rect">
                <a:avLst/>
              </a:prstGeom>
              <a:blipFill>
                <a:blip r:embed="rId4"/>
                <a:stretch>
                  <a:fillRect l="-300" t="-500"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57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383B-579D-DFD5-9610-9C9D7636B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BFFF3A-7E6A-DCBE-9711-79E53551F36E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8AD904-CD39-1A20-A19B-0E9265A5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  Further Research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BCC3F94-760E-5336-8E47-645ED951086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3E23F03-C4B9-D7D1-4D09-D40B26D90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712782-1EE0-4BE5-B5FC-DEA62DD4F6AD}"/>
              </a:ext>
            </a:extLst>
          </p:cNvPr>
          <p:cNvSpPr txBox="1">
            <a:spLocks/>
          </p:cNvSpPr>
          <p:nvPr/>
        </p:nvSpPr>
        <p:spPr>
          <a:xfrm>
            <a:off x="0" y="1735957"/>
            <a:ext cx="12192000" cy="469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Firstly, currently we can only provide HiggsSignals with </a:t>
            </a:r>
            <a:r>
              <a:rPr lang="en-US" altLang="zh-CN" sz="2400" dirty="0">
                <a:solidFill>
                  <a:srgbClr val="00B050"/>
                </a:solidFill>
              </a:rPr>
              <a:t>inclusive cross sections and branch ratios</a:t>
            </a:r>
            <a:r>
              <a:rPr lang="en-US" altLang="zh-CN" sz="2400" dirty="0"/>
              <a:t>, and it uses the </a:t>
            </a:r>
            <a:r>
              <a:rPr lang="en-US" altLang="zh-CN" sz="2400" dirty="0">
                <a:solidFill>
                  <a:srgbClr val="00B050"/>
                </a:solidFill>
              </a:rPr>
              <a:t>SM Higgs boson </a:t>
            </a:r>
            <a:r>
              <a:rPr lang="en-US" altLang="zh-CN" sz="2400" dirty="0"/>
              <a:t>as a </a:t>
            </a:r>
            <a:r>
              <a:rPr lang="en-US" altLang="zh-CN" sz="2400" dirty="0">
                <a:solidFill>
                  <a:srgbClr val="00B050"/>
                </a:solidFill>
              </a:rPr>
              <a:t>kinematic template </a:t>
            </a:r>
            <a:r>
              <a:rPr lang="en-US" altLang="zh-CN" sz="2400" dirty="0"/>
              <a:t>to</a:t>
            </a:r>
            <a:r>
              <a:rPr lang="en-US" altLang="zh-CN" sz="2400" dirty="0">
                <a:solidFill>
                  <a:srgbClr val="00B050"/>
                </a:solidFill>
              </a:rPr>
              <a:t> divide</a:t>
            </a:r>
            <a:r>
              <a:rPr lang="en-US" altLang="zh-CN" sz="2400" dirty="0"/>
              <a:t> inclusive cross sections and branch ratios</a:t>
            </a:r>
            <a:r>
              <a:rPr lang="en-US" altLang="zh-CN" sz="2400" dirty="0">
                <a:solidFill>
                  <a:srgbClr val="00B050"/>
                </a:solidFill>
              </a:rPr>
              <a:t> into different bins</a:t>
            </a:r>
            <a:r>
              <a:rPr lang="en-US" altLang="zh-CN" sz="2400" dirty="0"/>
              <a:t>. So theoretically we should use </a:t>
            </a:r>
            <a:r>
              <a:rPr lang="en-US" altLang="zh-CN" sz="2400" dirty="0">
                <a:solidFill>
                  <a:srgbClr val="FF0000"/>
                </a:solidFill>
              </a:rPr>
              <a:t>MC simulation</a:t>
            </a:r>
            <a:r>
              <a:rPr lang="en-US" altLang="zh-CN" sz="2400" dirty="0"/>
              <a:t> to get the kinematic distribution in C2HDM to get the </a:t>
            </a:r>
            <a:r>
              <a:rPr lang="en-US" altLang="zh-CN" sz="2400" dirty="0">
                <a:solidFill>
                  <a:srgbClr val="FF0000"/>
                </a:solidFill>
              </a:rPr>
              <a:t>modification factors for STXS bins.</a:t>
            </a:r>
          </a:p>
          <a:p>
            <a:endParaRPr lang="en-US" altLang="zh-CN" sz="2400" dirty="0"/>
          </a:p>
          <a:p>
            <a:r>
              <a:rPr lang="en-US" altLang="zh-CN" sz="2400" dirty="0"/>
              <a:t>Secondly, we should add more </a:t>
            </a:r>
            <a:r>
              <a:rPr lang="en-US" altLang="zh-CN" sz="2400" dirty="0">
                <a:solidFill>
                  <a:srgbClr val="FFC000"/>
                </a:solidFill>
              </a:rPr>
              <a:t>theoretical constrains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C000"/>
                </a:solidFill>
              </a:rPr>
              <a:t>experimental constrains </a:t>
            </a:r>
            <a:r>
              <a:rPr lang="en-US" altLang="zh-CN" sz="2400" dirty="0"/>
              <a:t>to get a </a:t>
            </a:r>
            <a:r>
              <a:rPr lang="en-US" altLang="zh-CN" sz="2400" dirty="0">
                <a:solidFill>
                  <a:srgbClr val="FFC000"/>
                </a:solidFill>
              </a:rPr>
              <a:t>benchmark parameters region</a:t>
            </a:r>
            <a:r>
              <a:rPr lang="en-US" altLang="zh-CN" sz="2400" dirty="0"/>
              <a:t>. And use MC stimulation to do further research to find the </a:t>
            </a:r>
            <a:r>
              <a:rPr lang="en-US" altLang="zh-CN" sz="2400" dirty="0">
                <a:solidFill>
                  <a:srgbClr val="FF0000"/>
                </a:solidFill>
              </a:rPr>
              <a:t>CP-violation signals.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96C6DB-94C0-E0B1-D3D2-C43E99C60912}"/>
              </a:ext>
            </a:extLst>
          </p:cNvPr>
          <p:cNvSpPr txBox="1"/>
          <p:nvPr/>
        </p:nvSpPr>
        <p:spPr>
          <a:xfrm>
            <a:off x="-1" y="1108302"/>
            <a:ext cx="3890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 b="1" dirty="0">
                <a:solidFill>
                  <a:srgbClr val="0070C0"/>
                </a:solidFill>
              </a:rPr>
              <a:t>Monte Carlo Simulation !</a:t>
            </a:r>
          </a:p>
        </p:txBody>
      </p:sp>
    </p:spTree>
    <p:extLst>
      <p:ext uri="{BB962C8B-B14F-4D97-AF65-F5344CB8AC3E}">
        <p14:creationId xmlns:p14="http://schemas.microsoft.com/office/powerpoint/2010/main" val="3110666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F935-7FA8-106B-2AA0-35ED7BF2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9">
            <a:extLst>
              <a:ext uri="{FF2B5EF4-FFF2-40B4-BE49-F238E27FC236}">
                <a16:creationId xmlns:a16="http://schemas.microsoft.com/office/drawing/2014/main" id="{74EDA312-1E60-F749-189C-926BCC9144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59" y="113159"/>
            <a:ext cx="6631681" cy="66316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C56E71-AD07-D084-7F2B-1BE798B73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62237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solidFill>
                  <a:srgbClr val="0070C0"/>
                </a:solidFill>
              </a:rPr>
              <a:t>Thanks!</a:t>
            </a:r>
            <a:endParaRPr lang="zh-CN" altLang="en-US" sz="8000" dirty="0">
              <a:solidFill>
                <a:srgbClr val="0070C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F26B6F-A358-4402-D6D1-D8205DD423BF}"/>
              </a:ext>
            </a:extLst>
          </p:cNvPr>
          <p:cNvSpPr/>
          <p:nvPr/>
        </p:nvSpPr>
        <p:spPr>
          <a:xfrm>
            <a:off x="-1" y="0"/>
            <a:ext cx="965201" cy="685800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472682-17A4-F8A1-DD5F-F511B99018BD}"/>
              </a:ext>
            </a:extLst>
          </p:cNvPr>
          <p:cNvSpPr/>
          <p:nvPr/>
        </p:nvSpPr>
        <p:spPr>
          <a:xfrm>
            <a:off x="11226799" y="0"/>
            <a:ext cx="965201" cy="6858000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2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8FBB8-0448-6A6C-D7A7-1DB844B5E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B955E1A-526D-0B74-E6BE-3E0F63347347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00A109-ADDF-44D9-64B9-606FCC88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Appendix A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8B9B1C2-5AE6-54E2-4376-2C02E57F1892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6AC4025-426E-8CFC-628B-E695234B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5" y="1569134"/>
            <a:ext cx="5308535" cy="17531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1860AA-ED8C-BCB6-5B47-6627DBA20033}"/>
              </a:ext>
            </a:extLst>
          </p:cNvPr>
          <p:cNvSpPr txBox="1"/>
          <p:nvPr/>
        </p:nvSpPr>
        <p:spPr>
          <a:xfrm>
            <a:off x="0" y="117241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Yukawa couplings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3E41D5-DE2E-372D-C994-6ED68A649927}"/>
              </a:ext>
            </a:extLst>
          </p:cNvPr>
          <p:cNvSpPr txBox="1"/>
          <p:nvPr/>
        </p:nvSpPr>
        <p:spPr>
          <a:xfrm>
            <a:off x="6096000" y="117241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Gauge couplings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21B207-A47A-F087-0899-5AF91F0481D6}"/>
                  </a:ext>
                </a:extLst>
              </p:cNvPr>
              <p:cNvSpPr txBox="1"/>
              <p:nvPr/>
            </p:nvSpPr>
            <p:spPr>
              <a:xfrm>
                <a:off x="7923744" y="1498820"/>
                <a:ext cx="2534540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064EBF-F340-870A-2DCA-15B83A58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44" y="1498820"/>
                <a:ext cx="2534540" cy="301749"/>
              </a:xfrm>
              <a:prstGeom prst="rect">
                <a:avLst/>
              </a:prstGeom>
              <a:blipFill>
                <a:blip r:embed="rId4"/>
                <a:stretch>
                  <a:fillRect l="-72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内容占位符 9">
            <a:extLst>
              <a:ext uri="{FF2B5EF4-FFF2-40B4-BE49-F238E27FC236}">
                <a16:creationId xmlns:a16="http://schemas.microsoft.com/office/drawing/2014/main" id="{44A3692E-DF2C-0EEB-6C39-25623206A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C32BBB-BE87-CED8-8D7E-674BA885079F}"/>
                  </a:ext>
                </a:extLst>
              </p:cNvPr>
              <p:cNvSpPr txBox="1"/>
              <p:nvPr/>
            </p:nvSpPr>
            <p:spPr>
              <a:xfrm>
                <a:off x="177865" y="3402822"/>
                <a:ext cx="2087623" cy="736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E4C993-C723-05CC-A8C4-04BFF100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3402822"/>
                <a:ext cx="2087623" cy="736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BFF8052-A5C3-D1B3-E2F7-A7376EA42956}"/>
                  </a:ext>
                </a:extLst>
              </p:cNvPr>
              <p:cNvSpPr txBox="1"/>
              <p:nvPr/>
            </p:nvSpPr>
            <p:spPr>
              <a:xfrm>
                <a:off x="2832132" y="3398710"/>
                <a:ext cx="180068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082E548-4654-FE2F-76C5-BDE135B7A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32" y="3398710"/>
                <a:ext cx="1800686" cy="521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325EC18-6A55-5FDA-DBEE-EF37A398938F}"/>
                  </a:ext>
                </a:extLst>
              </p:cNvPr>
              <p:cNvSpPr txBox="1"/>
              <p:nvPr/>
            </p:nvSpPr>
            <p:spPr>
              <a:xfrm>
                <a:off x="7992898" y="1842763"/>
                <a:ext cx="239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3FAA84-E912-32AF-4EDC-DA53245C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898" y="1842763"/>
                <a:ext cx="2396232" cy="276999"/>
              </a:xfrm>
              <a:prstGeom prst="rect">
                <a:avLst/>
              </a:prstGeom>
              <a:blipFill>
                <a:blip r:embed="rId8"/>
                <a:stretch>
                  <a:fillRect l="-763" t="-2174" r="-305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319BC3-39AC-5109-81DA-F514FB13AAD9}"/>
                  </a:ext>
                </a:extLst>
              </p:cNvPr>
              <p:cNvSpPr txBox="1"/>
              <p:nvPr/>
            </p:nvSpPr>
            <p:spPr>
              <a:xfrm>
                <a:off x="177865" y="4005529"/>
                <a:ext cx="3089756" cy="518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DBD315-FD8A-67E6-2AF0-560A465B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4005529"/>
                <a:ext cx="3089756" cy="5181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476EEB-9D67-26CC-FC59-026144E5D9C8}"/>
                  </a:ext>
                </a:extLst>
              </p:cNvPr>
              <p:cNvSpPr txBox="1"/>
              <p:nvPr/>
            </p:nvSpPr>
            <p:spPr>
              <a:xfrm>
                <a:off x="177865" y="4531914"/>
                <a:ext cx="287700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C847AA2-365F-8539-964E-DB89C6F8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4531914"/>
                <a:ext cx="2877006" cy="521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B7900A-8643-F2BB-834E-CE6B21DF3BA3}"/>
                  </a:ext>
                </a:extLst>
              </p:cNvPr>
              <p:cNvSpPr txBox="1"/>
              <p:nvPr/>
            </p:nvSpPr>
            <p:spPr>
              <a:xfrm>
                <a:off x="177865" y="5144729"/>
                <a:ext cx="3224729" cy="518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32D177-072C-53D1-68EE-190C90E5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5144729"/>
                <a:ext cx="3224729" cy="5181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5995450-22FF-2BAA-B723-3B953D1A2AB2}"/>
                  </a:ext>
                </a:extLst>
              </p:cNvPr>
              <p:cNvSpPr txBox="1"/>
              <p:nvPr/>
            </p:nvSpPr>
            <p:spPr>
              <a:xfrm>
                <a:off x="177865" y="5660931"/>
                <a:ext cx="287732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3E76F3C-DAAB-CC29-5FBD-17FC1478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5660931"/>
                <a:ext cx="2877326" cy="521553"/>
              </a:xfrm>
              <a:prstGeom prst="rect">
                <a:avLst/>
              </a:prstGeom>
              <a:blipFill>
                <a:blip r:embed="rId1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8D7A402-EA5E-1328-2EAF-2B1D82DF1412}"/>
                  </a:ext>
                </a:extLst>
              </p:cNvPr>
              <p:cNvSpPr txBox="1"/>
              <p:nvPr/>
            </p:nvSpPr>
            <p:spPr>
              <a:xfrm>
                <a:off x="7201818" y="2161956"/>
                <a:ext cx="40901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059870-12CE-69E8-59AD-535AFC5B0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818" y="2161956"/>
                <a:ext cx="4090159" cy="553998"/>
              </a:xfrm>
              <a:prstGeom prst="rect">
                <a:avLst/>
              </a:prstGeom>
              <a:blipFill>
                <a:blip r:embed="rId13"/>
                <a:stretch>
                  <a:fillRect t="-2198" r="-1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09A96D-B207-0298-A257-614A768F3D1C}"/>
                  </a:ext>
                </a:extLst>
              </p:cNvPr>
              <p:cNvSpPr txBox="1"/>
              <p:nvPr/>
            </p:nvSpPr>
            <p:spPr>
              <a:xfrm>
                <a:off x="7065210" y="2484315"/>
                <a:ext cx="43633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EF653A-9969-191C-7FF6-AF9372209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210" y="2484315"/>
                <a:ext cx="4363374" cy="553998"/>
              </a:xfrm>
              <a:prstGeom prst="rect">
                <a:avLst/>
              </a:prstGeom>
              <a:blipFill>
                <a:blip r:embed="rId1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F5FABAE-CC30-B90E-8A57-F31A940D1D73}"/>
                  </a:ext>
                </a:extLst>
              </p:cNvPr>
              <p:cNvSpPr txBox="1"/>
              <p:nvPr/>
            </p:nvSpPr>
            <p:spPr>
              <a:xfrm>
                <a:off x="8414684" y="5728982"/>
                <a:ext cx="3777316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C917D-204D-603B-3228-BBF49C7F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684" y="5728982"/>
                <a:ext cx="3777316" cy="69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3B7A7411-BE37-E8F1-30F3-8267AE4F1D0C}"/>
              </a:ext>
            </a:extLst>
          </p:cNvPr>
          <p:cNvSpPr txBox="1"/>
          <p:nvPr/>
        </p:nvSpPr>
        <p:spPr>
          <a:xfrm>
            <a:off x="6096000" y="390008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Charged Higgs coupling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3CE061E-6503-4BE5-8548-AA146E351F6D}"/>
                  </a:ext>
                </a:extLst>
              </p:cNvPr>
              <p:cNvSpPr txBox="1"/>
              <p:nvPr/>
            </p:nvSpPr>
            <p:spPr>
              <a:xfrm>
                <a:off x="7204455" y="4293687"/>
                <a:ext cx="3439851" cy="474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FF8D7B6-0D9C-5BF3-62EC-193BFE3F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55" y="4293687"/>
                <a:ext cx="3439851" cy="47448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30512E-BC8F-345C-1E3B-D1FA74BAA6CD}"/>
                  </a:ext>
                </a:extLst>
              </p:cNvPr>
              <p:cNvSpPr txBox="1"/>
              <p:nvPr/>
            </p:nvSpPr>
            <p:spPr>
              <a:xfrm>
                <a:off x="7666402" y="4853882"/>
                <a:ext cx="2636940" cy="311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𝑐𝑜𝑡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288E983-A9A0-9EA4-415B-185E750B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402" y="4853882"/>
                <a:ext cx="2636940" cy="311880"/>
              </a:xfrm>
              <a:prstGeom prst="rect">
                <a:avLst/>
              </a:prstGeom>
              <a:blipFill>
                <a:blip r:embed="rId18"/>
                <a:stretch>
                  <a:fillRect l="-694" t="-1961" r="-254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0478C01F-4375-1ADD-C4BD-44E16B0ECA63}"/>
              </a:ext>
            </a:extLst>
          </p:cNvPr>
          <p:cNvSpPr txBox="1"/>
          <p:nvPr/>
        </p:nvSpPr>
        <p:spPr>
          <a:xfrm>
            <a:off x="11793562" y="31375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A24D03-C00A-D032-FE31-2861D95591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82153" y="2785957"/>
            <a:ext cx="3417722" cy="10938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40835E-FC13-4CBC-00AD-1CA7979DCB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31510" y="3499006"/>
            <a:ext cx="460467" cy="2830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FECDCAA-2532-043A-DC17-EB6551CAE2F6}"/>
              </a:ext>
            </a:extLst>
          </p:cNvPr>
          <p:cNvSpPr txBox="1"/>
          <p:nvPr/>
        </p:nvSpPr>
        <p:spPr>
          <a:xfrm>
            <a:off x="0" y="655487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[1] P.Posch, PhysicsLettersB696(2011)447–453 (10)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B86A-4CAE-62D8-0157-D3FE2359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B6F9BB-AC74-2017-D4A4-D4C1867ECAB1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75F3574-13E4-58A4-40C3-73D9E43ABFC9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8EAFBD6-4F26-F582-A1F5-7B1AD156D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936A17-B1FA-97D4-5C92-8504844E16F0}"/>
              </a:ext>
            </a:extLst>
          </p:cNvPr>
          <p:cNvSpPr txBox="1"/>
          <p:nvPr/>
        </p:nvSpPr>
        <p:spPr>
          <a:xfrm>
            <a:off x="0" y="655487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[2] arXiv:2210.09332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C2A25F-D913-F22C-BE3F-72190B048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9169FE6-043A-86D5-D873-D8C34C14D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873F50-3A31-A4C2-9CD5-0D260FA214E0}"/>
              </a:ext>
            </a:extLst>
          </p:cNvPr>
          <p:cNvSpPr txBox="1"/>
          <p:nvPr/>
        </p:nvSpPr>
        <p:spPr>
          <a:xfrm>
            <a:off x="0" y="1341170"/>
            <a:ext cx="117240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&lt;Higgs.signals.Measurement 210304956: </a:t>
            </a:r>
            <a:r>
              <a:rPr lang="en-US" altLang="zh-CN" sz="1400" dirty="0">
                <a:solidFill>
                  <a:srgbClr val="7030A0"/>
                </a:solidFill>
              </a:rPr>
              <a:t>19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2103.04956</a:t>
            </a:r>
            <a:r>
              <a:rPr lang="en-US" altLang="zh-CN" sz="1400" dirty="0"/>
              <a:t>&gt;, 	&lt;Higgs.signals.Measurement 200403447: </a:t>
            </a:r>
            <a:r>
              <a:rPr lang="en-US" altLang="zh-CN" sz="1400" dirty="0">
                <a:solidFill>
                  <a:srgbClr val="7030A0"/>
                </a:solidFill>
              </a:rPr>
              <a:t>12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2004.03447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180809054: </a:t>
            </a:r>
            <a:r>
              <a:rPr lang="en-US" altLang="zh-CN" sz="1400" dirty="0">
                <a:solidFill>
                  <a:srgbClr val="7030A0"/>
                </a:solidFill>
              </a:rPr>
              <a:t>2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1808.09054</a:t>
            </a:r>
            <a:r>
              <a:rPr lang="en-US" altLang="zh-CN" sz="1400" dirty="0"/>
              <a:t>&gt;, 	&lt;Higgs.signals.Measurement 200904363: </a:t>
            </a:r>
            <a:r>
              <a:rPr lang="en-US" altLang="zh-CN" sz="1400" dirty="0">
                <a:solidFill>
                  <a:srgbClr val="7030A0"/>
                </a:solidFill>
              </a:rPr>
              <a:t>4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2009.04363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210306956: </a:t>
            </a:r>
            <a:r>
              <a:rPr lang="en-US" altLang="zh-CN" sz="1400" dirty="0">
                <a:solidFill>
                  <a:srgbClr val="7030A0"/>
                </a:solidFill>
              </a:rPr>
              <a:t>17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2103.06956</a:t>
            </a:r>
            <a:r>
              <a:rPr lang="en-US" altLang="zh-CN" sz="1400" dirty="0"/>
              <a:t>&gt;, 	&lt;Higgs.signals.Measurement 200701984: </a:t>
            </a:r>
            <a:r>
              <a:rPr lang="en-US" altLang="zh-CN" sz="1400" dirty="0">
                <a:solidFill>
                  <a:srgbClr val="7030A0"/>
                </a:solidFill>
              </a:rPr>
              <a:t>5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2007.01984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190310052: </a:t>
            </a:r>
            <a:r>
              <a:rPr lang="en-US" altLang="zh-CN" sz="1400" dirty="0">
                <a:solidFill>
                  <a:srgbClr val="7030A0"/>
                </a:solidFill>
              </a:rPr>
              <a:t>2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1903.10052</a:t>
            </a:r>
            <a:r>
              <a:rPr lang="en-US" altLang="zh-CN" sz="1400" dirty="0"/>
              <a:t>&gt;, 	&lt;Higgs.signals.Measurement 180305485: </a:t>
            </a:r>
            <a:r>
              <a:rPr lang="en-US" altLang="zh-CN" sz="1400" dirty="0">
                <a:solidFill>
                  <a:srgbClr val="7030A0"/>
                </a:solidFill>
              </a:rPr>
              <a:t>6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1803.05485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211004836: </a:t>
            </a:r>
            <a:r>
              <a:rPr lang="en-US" altLang="zh-CN" sz="1400" dirty="0">
                <a:solidFill>
                  <a:srgbClr val="7030A0"/>
                </a:solidFill>
              </a:rPr>
              <a:t>3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2110.04836</a:t>
            </a:r>
            <a:r>
              <a:rPr lang="en-US" altLang="zh-CN" sz="1400" dirty="0"/>
              <a:t>&gt;, 	&lt;Higgs.signals.Measurement 2021021: </a:t>
            </a:r>
            <a:r>
              <a:rPr lang="en-US" altLang="zh-CN" sz="1400" dirty="0">
                <a:solidFill>
                  <a:srgbClr val="7030A0"/>
                </a:solidFill>
              </a:rPr>
              <a:t>1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ATLAS-CONF-2021-021</a:t>
            </a:r>
            <a:r>
              <a:rPr lang="en-US" altLang="zh-CN" sz="1400" dirty="0"/>
              <a:t>&gt;, &lt;Higgs.signals.Measurement 220700348: </a:t>
            </a:r>
            <a:r>
              <a:rPr lang="en-US" altLang="zh-CN" sz="1400" dirty="0">
                <a:solidFill>
                  <a:srgbClr val="7030A0"/>
                </a:solidFill>
              </a:rPr>
              <a:t>28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2207.00348</a:t>
            </a:r>
            <a:r>
              <a:rPr lang="en-US" altLang="zh-CN" sz="1400" dirty="0"/>
              <a:t>&gt;, 	&lt;Higgs.signals.Measurement 2019045: </a:t>
            </a:r>
            <a:r>
              <a:rPr lang="en-US" altLang="zh-CN" sz="1400" dirty="0">
                <a:solidFill>
                  <a:srgbClr val="7030A0"/>
                </a:solidFill>
              </a:rPr>
              <a:t>6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ATLAS-CONF-2019-045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160602266: </a:t>
            </a:r>
            <a:r>
              <a:rPr lang="en-US" altLang="zh-CN" sz="1400" dirty="0">
                <a:solidFill>
                  <a:srgbClr val="7030A0"/>
                </a:solidFill>
              </a:rPr>
              <a:t>20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1606.02266</a:t>
            </a:r>
            <a:r>
              <a:rPr lang="en-US" altLang="zh-CN" sz="1400" dirty="0"/>
              <a:t>&gt;, 	&lt;Higgs.signals.Measurement 181108856: </a:t>
            </a:r>
            <a:r>
              <a:rPr lang="en-US" altLang="zh-CN" sz="1400" dirty="0">
                <a:solidFill>
                  <a:srgbClr val="7030A0"/>
                </a:solidFill>
              </a:rPr>
              <a:t>2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1811.08856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211106712: </a:t>
            </a:r>
            <a:r>
              <a:rPr lang="en-US" altLang="zh-CN" sz="1400" dirty="0">
                <a:solidFill>
                  <a:srgbClr val="7030A0"/>
                </a:solidFill>
              </a:rPr>
              <a:t>1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2111.06712</a:t>
            </a:r>
            <a:r>
              <a:rPr lang="en-US" altLang="zh-CN" sz="1400" dirty="0"/>
              <a:t>&gt;, 	&lt;Higgs.signals.Measurement 180808242: </a:t>
            </a:r>
            <a:r>
              <a:rPr lang="en-US" altLang="zh-CN" sz="1400" dirty="0">
                <a:solidFill>
                  <a:srgbClr val="7030A0"/>
                </a:solidFill>
              </a:rPr>
              <a:t>5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1808.08242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191201662: </a:t>
            </a:r>
            <a:r>
              <a:rPr lang="en-US" altLang="zh-CN" sz="1400" dirty="0">
                <a:solidFill>
                  <a:srgbClr val="7030A0"/>
                </a:solidFill>
              </a:rPr>
              <a:t>2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1912.01662</a:t>
            </a:r>
            <a:r>
              <a:rPr lang="en-US" altLang="zh-CN" sz="1400" dirty="0"/>
              <a:t>&gt;, 	&lt;Higgs.signals.Measurement 201108280: </a:t>
            </a:r>
            <a:r>
              <a:rPr lang="en-US" altLang="zh-CN" sz="1400" dirty="0">
                <a:solidFill>
                  <a:srgbClr val="7030A0"/>
                </a:solidFill>
              </a:rPr>
              <a:t>1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2011.08280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200702873: </a:t>
            </a:r>
            <a:r>
              <a:rPr lang="en-US" altLang="zh-CN" sz="1400" dirty="0">
                <a:solidFill>
                  <a:srgbClr val="7030A0"/>
                </a:solidFill>
              </a:rPr>
              <a:t>5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2007.02873</a:t>
            </a:r>
            <a:r>
              <a:rPr lang="en-US" altLang="zh-CN" sz="1400" dirty="0"/>
              <a:t>&gt;, 	&lt;Higgs.signals.Measurement 200707830: </a:t>
            </a:r>
            <a:r>
              <a:rPr lang="en-US" altLang="zh-CN" sz="1400" dirty="0">
                <a:solidFill>
                  <a:srgbClr val="7030A0"/>
                </a:solidFill>
              </a:rPr>
              <a:t>1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2007.07830</a:t>
            </a:r>
            <a:r>
              <a:rPr lang="en-US" altLang="zh-CN" sz="1400" dirty="0"/>
              <a:t>&gt;, </a:t>
            </a:r>
          </a:p>
          <a:p>
            <a:r>
              <a:rPr lang="en-US" altLang="zh-CN" sz="1400" dirty="0"/>
              <a:t>&lt;Higgs.signals.Measurement 220412957: </a:t>
            </a:r>
            <a:r>
              <a:rPr lang="en-US" altLang="zh-CN" sz="1400" dirty="0">
                <a:solidFill>
                  <a:srgbClr val="7030A0"/>
                </a:solidFill>
              </a:rPr>
              <a:t>16 bin </a:t>
            </a:r>
            <a:r>
              <a:rPr lang="en-US" altLang="zh-CN" sz="1400" dirty="0"/>
              <a:t>from</a:t>
            </a:r>
            <a:r>
              <a:rPr lang="en-US" altLang="zh-CN" sz="1400" dirty="0">
                <a:solidFill>
                  <a:srgbClr val="7030A0"/>
                </a:solidFill>
              </a:rPr>
              <a:t> 2204.12957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C8750E-CC54-3F89-FE94-7AEA5B3F0017}"/>
                  </a:ext>
                </a:extLst>
              </p:cNvPr>
              <p:cNvSpPr txBox="1"/>
              <p:nvPr/>
            </p:nvSpPr>
            <p:spPr>
              <a:xfrm>
                <a:off x="0" y="971838"/>
                <a:ext cx="912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All measurements </a:t>
                </a:r>
                <a:r>
                  <a:rPr lang="en-US" altLang="zh-CN" dirty="0"/>
                  <a:t>used by HiggsSignals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: </a:t>
                </a:r>
                <a:r>
                  <a:rPr lang="en-US" altLang="zh-CN" i="1" dirty="0">
                    <a:solidFill>
                      <a:schemeClr val="bg2">
                        <a:lumMod val="50000"/>
                      </a:schemeClr>
                    </a:solidFill>
                  </a:rPr>
                  <a:t>(xxxx.xxxxx means </a:t>
                </a:r>
                <a:r>
                  <a:rPr lang="en-US" altLang="zh-CN" i="1" dirty="0" err="1">
                    <a:solidFill>
                      <a:schemeClr val="bg2">
                        <a:lumMod val="50000"/>
                      </a:schemeClr>
                    </a:solidFill>
                  </a:rPr>
                  <a:t>arXiv:xxxx.xxxxx</a:t>
                </a:r>
                <a:r>
                  <a:rPr lang="en-US" altLang="zh-CN" i="1" dirty="0">
                    <a:solidFill>
                      <a:schemeClr val="bg2">
                        <a:lumMod val="50000"/>
                      </a:schemeClr>
                    </a:solidFill>
                  </a:rPr>
                  <a:t>)</a:t>
                </a:r>
                <a:endParaRPr lang="zh-CN" altLang="en-US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C8750E-CC54-3F89-FE94-7AEA5B3F0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1838"/>
                <a:ext cx="9124486" cy="369332"/>
              </a:xfrm>
              <a:prstGeom prst="rect">
                <a:avLst/>
              </a:prstGeom>
              <a:blipFill>
                <a:blip r:embed="rId4"/>
                <a:stretch>
                  <a:fillRect l="-53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>
            <a:extLst>
              <a:ext uri="{FF2B5EF4-FFF2-40B4-BE49-F238E27FC236}">
                <a16:creationId xmlns:a16="http://schemas.microsoft.com/office/drawing/2014/main" id="{D1BDB969-FEE0-6441-CC72-A1AFC9868F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86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70C0"/>
                </a:solidFill>
              </a:rPr>
              <a:t>  Appendix B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76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36544-6319-C09F-C6DD-361343E8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17774E-F70A-E004-7C39-504A0FC15032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7711E0-9AEF-15BF-46A1-99181138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References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27CABC-5E95-A9A2-351D-9F7532055CEA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DCB04D2-5EFA-255D-FDC1-466485527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3DA961-C694-E69E-B812-2F31BCB32342}"/>
              </a:ext>
            </a:extLst>
          </p:cNvPr>
          <p:cNvSpPr txBox="1"/>
          <p:nvPr/>
        </p:nvSpPr>
        <p:spPr>
          <a:xfrm>
            <a:off x="0" y="1000912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[1] P. Posch, Phys. Lett. B 696, 447 (2011).</a:t>
            </a:r>
          </a:p>
          <a:p>
            <a:endParaRPr lang="en-US" altLang="zh-CN" sz="2000" dirty="0"/>
          </a:p>
          <a:p>
            <a:r>
              <a:rPr lang="en-US" altLang="zh-CN" sz="2000" dirty="0"/>
              <a:t>[2] Fontes, D., </a:t>
            </a:r>
            <a:r>
              <a:rPr lang="en-US" altLang="zh-CN" sz="2000" dirty="0" err="1"/>
              <a:t>Mühlleitner</a:t>
            </a:r>
            <a:r>
              <a:rPr lang="en-US" altLang="zh-CN" sz="2000" dirty="0"/>
              <a:t>, M., Romão, J.C. et al. The C2HDM revisited. J. High </a:t>
            </a:r>
            <a:r>
              <a:rPr lang="en-US" altLang="zh-CN" sz="2000" dirty="0" err="1"/>
              <a:t>Energ</a:t>
            </a:r>
            <a:r>
              <a:rPr lang="en-US" altLang="zh-CN" sz="2000" dirty="0"/>
              <a:t>. Phys. 2018, 73 (2018). https://doi.org/10.1007/JHEP02(2018)073</a:t>
            </a:r>
          </a:p>
          <a:p>
            <a:endParaRPr lang="en-US" altLang="zh-CN" sz="2000" dirty="0"/>
          </a:p>
          <a:p>
            <a:r>
              <a:rPr lang="en-US" altLang="zh-CN" sz="2000" dirty="0"/>
              <a:t>[3] H. Bahl et al., HiggsTools: BSM scalar phenomenology with new versions of HiggsBounds and HiggsSignals, Comput.Phys. Commun. 291 (2023) 108803 [arXiv:2210.09332] [INSPIRE].</a:t>
            </a:r>
          </a:p>
        </p:txBody>
      </p:sp>
    </p:spTree>
    <p:extLst>
      <p:ext uri="{BB962C8B-B14F-4D97-AF65-F5344CB8AC3E}">
        <p14:creationId xmlns:p14="http://schemas.microsoft.com/office/powerpoint/2010/main" val="3484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EE48B59-8468-F2B0-A310-CB2AC4320292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EBC7A74-9BEF-B91C-4295-316F53E11E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/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 General 2HDM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Symmetry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EBC7A74-9BEF-B91C-4295-316F53E11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t="-11972"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07F7733-AF0E-F157-3B22-FC86B9091503}"/>
                  </a:ext>
                </a:extLst>
              </p:cNvPr>
              <p:cNvSpPr txBox="1"/>
              <p:nvPr/>
            </p:nvSpPr>
            <p:spPr>
              <a:xfrm>
                <a:off x="48992" y="1176811"/>
                <a:ext cx="12094016" cy="665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𝐻𝐷𝑀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.)+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.)+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07F7733-AF0E-F157-3B22-FC86B9091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" y="1176811"/>
                <a:ext cx="12094016" cy="665952"/>
              </a:xfrm>
              <a:prstGeom prst="rect">
                <a:avLst/>
              </a:prstGeom>
              <a:blipFill>
                <a:blip r:embed="rId4"/>
                <a:stretch>
                  <a:fillRect b="-1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48A850-0E9C-380C-B0EE-B6A316888052}"/>
                  </a:ext>
                </a:extLst>
              </p:cNvPr>
              <p:cNvSpPr txBox="1"/>
              <p:nvPr/>
            </p:nvSpPr>
            <p:spPr>
              <a:xfrm>
                <a:off x="2069609" y="2044789"/>
                <a:ext cx="857221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𝑌𝑢𝑘𝑎𝑤𝑎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48A850-0E9C-380C-B0EE-B6A31688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09" y="2044789"/>
                <a:ext cx="8572218" cy="312650"/>
              </a:xfrm>
              <a:prstGeom prst="rect">
                <a:avLst/>
              </a:prstGeom>
              <a:blipFill>
                <a:blip r:embed="rId5"/>
                <a:stretch>
                  <a:fillRect l="-427" t="-19231" b="-2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CD82FFB-7644-06CC-DD25-2FC7DAA38225}"/>
                  </a:ext>
                </a:extLst>
              </p:cNvPr>
              <p:cNvSpPr txBox="1"/>
              <p:nvPr/>
            </p:nvSpPr>
            <p:spPr>
              <a:xfrm>
                <a:off x="48992" y="2612387"/>
                <a:ext cx="112938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In general 2HDM, there are 2 complex Higgs doublets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. </a:t>
                </a:r>
              </a:p>
              <a:p>
                <a:r>
                  <a:rPr lang="en-US" altLang="zh-CN" sz="2000" dirty="0"/>
                  <a:t>In most cases, we can’t diagonalize Yukawa coupling matrixes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simultaneously.        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FCNCs</a:t>
                </a:r>
              </a:p>
              <a:p>
                <a:r>
                  <a:rPr lang="en-US" altLang="zh-CN" sz="2000" dirty="0"/>
                  <a:t>So, we introduce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</a:rPr>
                  <a:t> Symmetry </a:t>
                </a:r>
                <a:r>
                  <a:rPr lang="en-US" altLang="zh-CN" sz="2000" dirty="0"/>
                  <a:t>and a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</a:rPr>
                  <a:t> charge.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CD82FFB-7644-06CC-DD25-2FC7DAA38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" y="2612387"/>
                <a:ext cx="11293861" cy="1015663"/>
              </a:xfrm>
              <a:prstGeom prst="rect">
                <a:avLst/>
              </a:prstGeom>
              <a:blipFill>
                <a:blip r:embed="rId6"/>
                <a:stretch>
                  <a:fillRect l="-540" t="-3614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0D7FB7E3-8B7A-1C4E-65B5-3DC42BD6C73E}"/>
              </a:ext>
            </a:extLst>
          </p:cNvPr>
          <p:cNvSpPr/>
          <p:nvPr/>
        </p:nvSpPr>
        <p:spPr>
          <a:xfrm>
            <a:off x="9892747" y="3073412"/>
            <a:ext cx="476250" cy="120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4074DCA-821A-4C79-7336-2E322FEB8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950" y="4179747"/>
            <a:ext cx="4856743" cy="17357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9471F8-65F2-417B-FFD9-D5A30037D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308" y="4031027"/>
            <a:ext cx="4856743" cy="2033182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CD0E7CBE-A572-7CC6-E382-A73ECDBF6B38}"/>
              </a:ext>
            </a:extLst>
          </p:cNvPr>
          <p:cNvSpPr/>
          <p:nvPr/>
        </p:nvSpPr>
        <p:spPr>
          <a:xfrm>
            <a:off x="5676900" y="497840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4A552E9-08B6-C8A8-BD77-F1881CCD95BB}"/>
              </a:ext>
            </a:extLst>
          </p:cNvPr>
          <p:cNvCxnSpPr>
            <a:cxnSpLocks/>
          </p:cNvCxnSpPr>
          <p:nvPr/>
        </p:nvCxnSpPr>
        <p:spPr>
          <a:xfrm>
            <a:off x="0" y="6494931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内容占位符 9">
            <a:extLst>
              <a:ext uri="{FF2B5EF4-FFF2-40B4-BE49-F238E27FC236}">
                <a16:creationId xmlns:a16="http://schemas.microsoft.com/office/drawing/2014/main" id="{0C126899-82BF-A6FE-C9E4-4C124D446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064915-6119-4AFB-4958-63EB648E0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249" y="5223571"/>
            <a:ext cx="1821201" cy="632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362493-2152-934F-0626-A3EF951B2C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4788" y="5251256"/>
            <a:ext cx="811757" cy="2626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026CCA-B2B0-8B20-D2A8-780AA89F94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4788" y="5592482"/>
            <a:ext cx="808271" cy="2634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8CF831-AC65-B4E1-1EC4-9B09CC405E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004" y="5336632"/>
            <a:ext cx="74857" cy="1443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34BF19-101A-335E-D242-98579A9379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5004" y="5678667"/>
            <a:ext cx="74857" cy="1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8B39-469F-F483-9D9E-0F82E4AB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B79162-0198-FFA8-777C-56E83F419CB5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0D80C3C-6629-65C1-BFA1-B24612C738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</p:spPr>
            <p:txBody>
              <a:bodyPr/>
              <a:lstStyle/>
              <a:p>
                <a:r>
                  <a:rPr lang="en-US" altLang="zh-CN" b="1" dirty="0">
                    <a:solidFill>
                      <a:srgbClr val="0070C0"/>
                    </a:solidFill>
                  </a:rPr>
                  <a:t>  Type-II C2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b="1" dirty="0">
                            <a:solidFill>
                              <a:srgbClr val="0070C0"/>
                            </a:solidFill>
                          </a:rPr>
                          <m:t>HDM</m:t>
                        </m:r>
                      </m:e>
                      <m:sup>
                        <m:r>
                          <a:rPr lang="en-US" altLang="zh-CN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0D80C3C-6629-65C1-BFA1-B24612C73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867978"/>
              </a:xfrm>
              <a:blipFill>
                <a:blip r:embed="rId3"/>
                <a:stretch>
                  <a:fillRect t="-11972" b="-2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E53222-E789-2394-8771-6229A9283ADE}"/>
                  </a:ext>
                </a:extLst>
              </p:cNvPr>
              <p:cNvSpPr txBox="1"/>
              <p:nvPr/>
            </p:nvSpPr>
            <p:spPr>
              <a:xfrm>
                <a:off x="0" y="6488668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</a:rPr>
                  <a:t>* C2HDM means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CP-violating 2HDM under Soft Broken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zh-C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 Symmetry 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E53222-E789-2394-8771-6229A9283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88668"/>
                <a:ext cx="12192000" cy="369332"/>
              </a:xfrm>
              <a:prstGeom prst="rect">
                <a:avLst/>
              </a:prstGeom>
              <a:blipFill>
                <a:blip r:embed="rId4"/>
                <a:stretch>
                  <a:fillRect l="-4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2263EDC-FA73-C6C7-EA7F-D82C6DE486E8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7D2781-D47A-E573-B159-2C0D6FF408AB}"/>
                  </a:ext>
                </a:extLst>
              </p:cNvPr>
              <p:cNvSpPr txBox="1"/>
              <p:nvPr/>
            </p:nvSpPr>
            <p:spPr>
              <a:xfrm>
                <a:off x="1620897" y="1472918"/>
                <a:ext cx="8950206" cy="739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𝐻𝐷𝑀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E7D2781-D47A-E573-B159-2C0D6FF4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97" y="1472918"/>
                <a:ext cx="8950206" cy="739690"/>
              </a:xfrm>
              <a:prstGeom prst="rect">
                <a:avLst/>
              </a:prstGeom>
              <a:blipFill>
                <a:blip r:embed="rId5"/>
                <a:stretch>
                  <a:fillRect l="-136" b="-12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DA7CFD-A5D4-F5AA-EF64-1BE763CD11BE}"/>
                  </a:ext>
                </a:extLst>
              </p:cNvPr>
              <p:cNvSpPr txBox="1"/>
              <p:nvPr/>
            </p:nvSpPr>
            <p:spPr>
              <a:xfrm>
                <a:off x="0" y="2425768"/>
                <a:ext cx="12192000" cy="1019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dirty="0"/>
                  <a:t>are complex and the rest of the parameters in the potential are real.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In general, the scalar doublets are defined as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DA7CFD-A5D4-F5AA-EF64-1BE763CD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25768"/>
                <a:ext cx="12192000" cy="1019766"/>
              </a:xfrm>
              <a:prstGeom prst="rect">
                <a:avLst/>
              </a:prstGeom>
              <a:blipFill>
                <a:blip r:embed="rId6"/>
                <a:stretch>
                  <a:fillRect l="-500" t="-2994" b="-10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BB6BFC-FD7A-F2F1-DB0D-6FB42F8EAD69}"/>
                  </a:ext>
                </a:extLst>
              </p:cNvPr>
              <p:cNvSpPr txBox="1"/>
              <p:nvPr/>
            </p:nvSpPr>
            <p:spPr>
              <a:xfrm>
                <a:off x="3554214" y="3572059"/>
                <a:ext cx="50835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BB6BFC-FD7A-F2F1-DB0D-6FB42F8E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214" y="3572059"/>
                <a:ext cx="5083571" cy="891719"/>
              </a:xfrm>
              <a:prstGeom prst="rect">
                <a:avLst/>
              </a:prstGeom>
              <a:blipFill>
                <a:blip r:embed="rId7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FC21624-9F9F-7015-F122-399C01E3520B}"/>
                  </a:ext>
                </a:extLst>
              </p:cNvPr>
              <p:cNvSpPr txBox="1"/>
              <p:nvPr/>
            </p:nvSpPr>
            <p:spPr>
              <a:xfrm>
                <a:off x="0" y="4463778"/>
                <a:ext cx="3029868" cy="540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And we define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zh-CN" alt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FC21624-9F9F-7015-F122-399C01E3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3778"/>
                <a:ext cx="3029868" cy="540789"/>
              </a:xfrm>
              <a:prstGeom prst="rect">
                <a:avLst/>
              </a:prstGeom>
              <a:blipFill>
                <a:blip r:embed="rId8"/>
                <a:stretch>
                  <a:fillRect l="-2012" b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内容占位符 9">
            <a:extLst>
              <a:ext uri="{FF2B5EF4-FFF2-40B4-BE49-F238E27FC236}">
                <a16:creationId xmlns:a16="http://schemas.microsoft.com/office/drawing/2014/main" id="{7C5454FB-BA34-9A1A-921E-B08FD79E28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4E5D9-49F3-153F-E426-E645121C0E4D}"/>
              </a:ext>
            </a:extLst>
          </p:cNvPr>
          <p:cNvSpPr txBox="1"/>
          <p:nvPr/>
        </p:nvSpPr>
        <p:spPr>
          <a:xfrm>
            <a:off x="0" y="4804513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Higgs Basis :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EB093F-7107-04A2-FDC2-10FFBE288773}"/>
                  </a:ext>
                </a:extLst>
              </p:cNvPr>
              <p:cNvSpPr txBox="1"/>
              <p:nvPr/>
            </p:nvSpPr>
            <p:spPr>
              <a:xfrm>
                <a:off x="2221061" y="5325529"/>
                <a:ext cx="266630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EB093F-7107-04A2-FDC2-10FFBE28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061" y="5325529"/>
                <a:ext cx="2666306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B8A885-A393-B9B6-035C-F9F7AE30EAA4}"/>
                  </a:ext>
                </a:extLst>
              </p:cNvPr>
              <p:cNvSpPr txBox="1"/>
              <p:nvPr/>
            </p:nvSpPr>
            <p:spPr>
              <a:xfrm>
                <a:off x="5134369" y="5144261"/>
                <a:ext cx="6157608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B8A885-A393-B9B6-035C-F9F7AE30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369" y="5144261"/>
                <a:ext cx="6157608" cy="984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6BA435-4776-9ED8-0727-1DFDF13F6728}"/>
                  </a:ext>
                </a:extLst>
              </p:cNvPr>
              <p:cNvSpPr txBox="1"/>
              <p:nvPr/>
            </p:nvSpPr>
            <p:spPr>
              <a:xfrm>
                <a:off x="6095999" y="6119337"/>
                <a:ext cx="1204625" cy="315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0" dirty="0">
                    <a:solidFill>
                      <a:srgbClr val="FF0000"/>
                    </a:solidFill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66BA435-4776-9ED8-0727-1DFDF13F6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6119337"/>
                <a:ext cx="1204625" cy="315984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5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73705-54A8-F28E-359E-7092F2F9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A9D1EA-8ACE-986C-AB46-B40119EE7B6B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0BC192-053D-89FF-5C9D-CC57DABD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Type-II C2HDM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C13F653-26EB-D5EB-8786-C2880AA641D9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0E9E05-9023-AC81-320F-4482CA24D26D}"/>
                  </a:ext>
                </a:extLst>
              </p:cNvPr>
              <p:cNvSpPr txBox="1"/>
              <p:nvPr/>
            </p:nvSpPr>
            <p:spPr>
              <a:xfrm>
                <a:off x="0" y="974785"/>
                <a:ext cx="8281113" cy="459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Scalar Mixing Angles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which diagonalize the Higgs mass matrix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0E9E05-9023-AC81-320F-4482CA24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4785"/>
                <a:ext cx="8281113" cy="459741"/>
              </a:xfrm>
              <a:prstGeom prst="rect">
                <a:avLst/>
              </a:prstGeom>
              <a:blipFill>
                <a:blip r:embed="rId3"/>
                <a:stretch>
                  <a:fillRect l="-589" r="-368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6A9EAE-8FC3-AACE-A275-9CCCE98E8D94}"/>
                  </a:ext>
                </a:extLst>
              </p:cNvPr>
              <p:cNvSpPr txBox="1"/>
              <p:nvPr/>
            </p:nvSpPr>
            <p:spPr>
              <a:xfrm>
                <a:off x="3084462" y="1541331"/>
                <a:ext cx="1644617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6A9EAE-8FC3-AACE-A275-9CCCE98E8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462" y="1541331"/>
                <a:ext cx="1644617" cy="891719"/>
              </a:xfrm>
              <a:prstGeom prst="rect">
                <a:avLst/>
              </a:prstGeom>
              <a:blipFill>
                <a:blip r:embed="rId4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0D620A-C9D1-3A51-7C40-055D5A538BBB}"/>
                  </a:ext>
                </a:extLst>
              </p:cNvPr>
              <p:cNvSpPr txBox="1"/>
              <p:nvPr/>
            </p:nvSpPr>
            <p:spPr>
              <a:xfrm>
                <a:off x="5257800" y="1541332"/>
                <a:ext cx="486434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90D620A-C9D1-3A51-7C40-055D5A538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541332"/>
                <a:ext cx="486434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9">
            <a:extLst>
              <a:ext uri="{FF2B5EF4-FFF2-40B4-BE49-F238E27FC236}">
                <a16:creationId xmlns:a16="http://schemas.microsoft.com/office/drawing/2014/main" id="{F3229115-7ED7-97DA-AFD8-F10D264E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076643-E93B-EFD2-A8ED-36254B068E71}"/>
              </a:ext>
            </a:extLst>
          </p:cNvPr>
          <p:cNvSpPr txBox="1"/>
          <p:nvPr/>
        </p:nvSpPr>
        <p:spPr>
          <a:xfrm>
            <a:off x="0" y="3547060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9 independent parameters of C2HDM :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A49990-3B52-D0AF-132C-B136AB106142}"/>
                  </a:ext>
                </a:extLst>
              </p:cNvPr>
              <p:cNvSpPr txBox="1"/>
              <p:nvPr/>
            </p:nvSpPr>
            <p:spPr>
              <a:xfrm>
                <a:off x="3433925" y="2743588"/>
                <a:ext cx="5324150" cy="686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A49990-3B52-D0AF-132C-B136AB106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25" y="2743588"/>
                <a:ext cx="5324150" cy="6862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6439F46-D3D6-90CF-3F7D-C65C394B405F}"/>
                  </a:ext>
                </a:extLst>
              </p:cNvPr>
              <p:cNvSpPr txBox="1"/>
              <p:nvPr/>
            </p:nvSpPr>
            <p:spPr>
              <a:xfrm>
                <a:off x="3433925" y="4129595"/>
                <a:ext cx="5593967" cy="41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zh-CN" alt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6439F46-D3D6-90CF-3F7D-C65C394B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925" y="4129595"/>
                <a:ext cx="5593967" cy="414281"/>
              </a:xfrm>
              <a:prstGeom prst="rect">
                <a:avLst/>
              </a:prstGeom>
              <a:blipFill>
                <a:blip r:embed="rId8"/>
                <a:stretch>
                  <a:fillRect l="-218" r="-141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ED50B4-E938-3038-84D2-8D2487D43AE1}"/>
                  </a:ext>
                </a:extLst>
              </p:cNvPr>
              <p:cNvSpPr txBox="1"/>
              <p:nvPr/>
            </p:nvSpPr>
            <p:spPr>
              <a:xfrm>
                <a:off x="5943623" y="5900984"/>
                <a:ext cx="6248377" cy="517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𝐻𝐷𝑀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14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zh-CN" alt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ED50B4-E938-3038-84D2-8D2487D43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23" y="5900984"/>
                <a:ext cx="6248377" cy="517834"/>
              </a:xfrm>
              <a:prstGeom prst="rect">
                <a:avLst/>
              </a:prstGeom>
              <a:blipFill>
                <a:blip r:embed="rId9"/>
                <a:stretch>
                  <a:fillRect l="-9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8484B1-48F6-550C-EDE0-4EBAA9DE2796}"/>
                  </a:ext>
                </a:extLst>
              </p:cNvPr>
              <p:cNvSpPr txBox="1"/>
              <p:nvPr/>
            </p:nvSpPr>
            <p:spPr>
              <a:xfrm>
                <a:off x="0" y="4787900"/>
                <a:ext cx="6142835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Usually, we set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=246</m:t>
                    </m:r>
                  </m:oMath>
                </a14:m>
                <a:r>
                  <a:rPr lang="en-US" altLang="zh-CN" dirty="0"/>
                  <a:t>GeV,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&lt;1000</m:t>
                    </m:r>
                  </m:oMath>
                </a14:m>
                <a:r>
                  <a:rPr lang="en-US" altLang="zh-CN" dirty="0"/>
                  <a:t>GeV.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28484B1-48F6-550C-EDE0-4EBAA9DE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87900"/>
                <a:ext cx="6142835" cy="404213"/>
              </a:xfrm>
              <a:prstGeom prst="rect">
                <a:avLst/>
              </a:prstGeom>
              <a:blipFill>
                <a:blip r:embed="rId10"/>
                <a:stretch>
                  <a:fillRect l="-794" t="-5970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782D41-6D66-959C-B813-F639D38D6EDC}"/>
                  </a:ext>
                </a:extLst>
              </p:cNvPr>
              <p:cNvSpPr txBox="1"/>
              <p:nvPr/>
            </p:nvSpPr>
            <p:spPr>
              <a:xfrm>
                <a:off x="0" y="5859093"/>
                <a:ext cx="3360279" cy="594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f>
                                <m:fPr>
                                  <m:ctrlPr>
                                    <a:rPr lang="en-US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bSup>
                            </m:num>
                            <m:den>
                              <m:f>
                                <m:fPr>
                                  <m:ctrlPr>
                                    <a:rPr lang="en-US" altLang="zh-CN" sz="1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9782D41-6D66-959C-B813-F639D38D6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59093"/>
                <a:ext cx="3360279" cy="5946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9E4A2B-BC99-185C-0269-D624A1852A71}"/>
                  </a:ext>
                </a:extLst>
              </p:cNvPr>
              <p:cNvSpPr txBox="1"/>
              <p:nvPr/>
            </p:nvSpPr>
            <p:spPr>
              <a:xfrm>
                <a:off x="0" y="6488668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70C0"/>
                    </a:solidFill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mean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𝒊𝒏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and tan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59E4A2B-BC99-185C-0269-D624A185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88668"/>
                <a:ext cx="12192000" cy="369332"/>
              </a:xfrm>
              <a:prstGeom prst="rect">
                <a:avLst/>
              </a:prstGeom>
              <a:blipFill>
                <a:blip r:embed="rId12"/>
                <a:stretch>
                  <a:fillRect l="-4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676F30-F148-6C9A-6475-D0B2B60A5886}"/>
                  </a:ext>
                </a:extLst>
              </p:cNvPr>
              <p:cNvSpPr txBox="1"/>
              <p:nvPr/>
            </p:nvSpPr>
            <p:spPr>
              <a:xfrm>
                <a:off x="0" y="5623023"/>
                <a:ext cx="1292020" cy="201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676F30-F148-6C9A-6475-D0B2B60A5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3023"/>
                <a:ext cx="1292020" cy="201145"/>
              </a:xfrm>
              <a:prstGeom prst="rect">
                <a:avLst/>
              </a:prstGeom>
              <a:blipFill>
                <a:blip r:embed="rId13"/>
                <a:stretch>
                  <a:fillRect l="-2358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08753B0-49E0-D91E-66D0-DA4138BF24E6}"/>
                  </a:ext>
                </a:extLst>
              </p:cNvPr>
              <p:cNvSpPr txBox="1"/>
              <p:nvPr/>
            </p:nvSpPr>
            <p:spPr>
              <a:xfrm>
                <a:off x="3071417" y="4543876"/>
                <a:ext cx="1204625" cy="315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0" dirty="0">
                    <a:solidFill>
                      <a:srgbClr val="0070C0"/>
                    </a:solidFill>
                  </a:rPr>
                  <a:t>*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CN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08753B0-49E0-D91E-66D0-DA4138BF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417" y="4543876"/>
                <a:ext cx="1204625" cy="315984"/>
              </a:xfrm>
              <a:prstGeom prst="rect">
                <a:avLst/>
              </a:prstGeom>
              <a:blipFill>
                <a:blip r:embed="rId14"/>
                <a:stretch>
                  <a:fillRect l="-508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7E13-DFB4-8E9D-A75E-722F939B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0165C7-B09C-EFB8-1014-C1D0C2F43E97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4D5FB7-A3AC-839E-B1D9-937E9DEF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Effective couplings modification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1A2D42A-5464-D867-D805-930F1F905C6F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04FF1A9-61AA-6978-0B18-B497448F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5" y="1569134"/>
            <a:ext cx="5308535" cy="17531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6B6A26-B7A0-4CB5-5ED2-BF0C0919659E}"/>
              </a:ext>
            </a:extLst>
          </p:cNvPr>
          <p:cNvSpPr txBox="1"/>
          <p:nvPr/>
        </p:nvSpPr>
        <p:spPr>
          <a:xfrm>
            <a:off x="0" y="117241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Yukawa couplings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E1A67C-2667-C121-FA48-271C0E45004C}"/>
              </a:ext>
            </a:extLst>
          </p:cNvPr>
          <p:cNvSpPr txBox="1"/>
          <p:nvPr/>
        </p:nvSpPr>
        <p:spPr>
          <a:xfrm>
            <a:off x="6096000" y="117241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Gauge couplings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064EBF-F340-870A-2DCA-15B83A586ECD}"/>
                  </a:ext>
                </a:extLst>
              </p:cNvPr>
              <p:cNvSpPr txBox="1"/>
              <p:nvPr/>
            </p:nvSpPr>
            <p:spPr>
              <a:xfrm>
                <a:off x="7923744" y="1498820"/>
                <a:ext cx="2534540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3064EBF-F340-870A-2DCA-15B83A58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44" y="1498820"/>
                <a:ext cx="2534540" cy="301749"/>
              </a:xfrm>
              <a:prstGeom prst="rect">
                <a:avLst/>
              </a:prstGeom>
              <a:blipFill>
                <a:blip r:embed="rId4"/>
                <a:stretch>
                  <a:fillRect l="-72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内容占位符 9">
            <a:extLst>
              <a:ext uri="{FF2B5EF4-FFF2-40B4-BE49-F238E27FC236}">
                <a16:creationId xmlns:a16="http://schemas.microsoft.com/office/drawing/2014/main" id="{68506639-FD97-37F0-047E-D75A9AB5A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E4C993-C723-05CC-A8C4-04BFF100AF97}"/>
                  </a:ext>
                </a:extLst>
              </p:cNvPr>
              <p:cNvSpPr txBox="1"/>
              <p:nvPr/>
            </p:nvSpPr>
            <p:spPr>
              <a:xfrm>
                <a:off x="177865" y="3402822"/>
                <a:ext cx="2087623" cy="736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𝑏𝑏</m:t>
                          </m:r>
                        </m:e>
                      </m:d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E4C993-C723-05CC-A8C4-04BFF100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5" y="3402822"/>
                <a:ext cx="2087623" cy="736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082E548-4654-FE2F-76C5-BDE135B7AC75}"/>
                  </a:ext>
                </a:extLst>
              </p:cNvPr>
              <p:cNvSpPr txBox="1"/>
              <p:nvPr/>
            </p:nvSpPr>
            <p:spPr>
              <a:xfrm>
                <a:off x="2832132" y="3398710"/>
                <a:ext cx="1800686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altLang="zh-CN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082E548-4654-FE2F-76C5-BDE135B7A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32" y="3398710"/>
                <a:ext cx="1800686" cy="521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3FAA84-E912-32AF-4EDC-DA53245C91FE}"/>
                  </a:ext>
                </a:extLst>
              </p:cNvPr>
              <p:cNvSpPr txBox="1"/>
              <p:nvPr/>
            </p:nvSpPr>
            <p:spPr>
              <a:xfrm>
                <a:off x="7992898" y="1842763"/>
                <a:ext cx="239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𝑉𝑉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3FAA84-E912-32AF-4EDC-DA53245C9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898" y="1842763"/>
                <a:ext cx="2396232" cy="276999"/>
              </a:xfrm>
              <a:prstGeom prst="rect">
                <a:avLst/>
              </a:prstGeom>
              <a:blipFill>
                <a:blip r:embed="rId8"/>
                <a:stretch>
                  <a:fillRect l="-763" t="-2174" r="-305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C917D-204D-603B-3228-BBF49C7F22BB}"/>
                  </a:ext>
                </a:extLst>
              </p:cNvPr>
              <p:cNvSpPr txBox="1"/>
              <p:nvPr/>
            </p:nvSpPr>
            <p:spPr>
              <a:xfrm>
                <a:off x="8414684" y="5728982"/>
                <a:ext cx="3777316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C917D-204D-603B-3228-BBF49C7F2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684" y="5728982"/>
                <a:ext cx="3777316" cy="69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6CBA7D67-99E2-F425-F080-F62B18BB1C7F}"/>
              </a:ext>
            </a:extLst>
          </p:cNvPr>
          <p:cNvSpPr txBox="1"/>
          <p:nvPr/>
        </p:nvSpPr>
        <p:spPr>
          <a:xfrm>
            <a:off x="11759292" y="24456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[1]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BFAA2F0-E263-E37D-5E57-10CFD87F6F17}"/>
              </a:ext>
            </a:extLst>
          </p:cNvPr>
          <p:cNvSpPr txBox="1"/>
          <p:nvPr/>
        </p:nvSpPr>
        <p:spPr>
          <a:xfrm>
            <a:off x="0" y="655487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[1] P.Posch, PhysicsLettersB696(2011)447–453 (10)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9DCEA3-E52A-1B18-956E-7B97F8DEB774}"/>
              </a:ext>
            </a:extLst>
          </p:cNvPr>
          <p:cNvCxnSpPr>
            <a:cxnSpLocks/>
          </p:cNvCxnSpPr>
          <p:nvPr/>
        </p:nvCxnSpPr>
        <p:spPr>
          <a:xfrm flipV="1">
            <a:off x="1485132" y="4312836"/>
            <a:ext cx="720000" cy="54000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E82228B-77DE-50BE-93C7-368717CA39E6}"/>
              </a:ext>
            </a:extLst>
          </p:cNvPr>
          <p:cNvCxnSpPr>
            <a:cxnSpLocks/>
          </p:cNvCxnSpPr>
          <p:nvPr/>
        </p:nvCxnSpPr>
        <p:spPr>
          <a:xfrm>
            <a:off x="1485132" y="4852836"/>
            <a:ext cx="720000" cy="54000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E76C44F-98D4-182C-D49B-12D43F7CC1FB}"/>
              </a:ext>
            </a:extLst>
          </p:cNvPr>
          <p:cNvCxnSpPr>
            <a:cxnSpLocks/>
          </p:cNvCxnSpPr>
          <p:nvPr/>
        </p:nvCxnSpPr>
        <p:spPr>
          <a:xfrm flipV="1">
            <a:off x="585132" y="4852836"/>
            <a:ext cx="90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070101-DF18-1E64-9118-FBFB1003D31F}"/>
              </a:ext>
            </a:extLst>
          </p:cNvPr>
          <p:cNvCxnSpPr/>
          <p:nvPr/>
        </p:nvCxnSpPr>
        <p:spPr>
          <a:xfrm flipV="1">
            <a:off x="1485132" y="4582837"/>
            <a:ext cx="360000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B725890-CFAF-AAC6-6460-0BE9A5E8B35C}"/>
              </a:ext>
            </a:extLst>
          </p:cNvPr>
          <p:cNvCxnSpPr>
            <a:cxnSpLocks/>
          </p:cNvCxnSpPr>
          <p:nvPr/>
        </p:nvCxnSpPr>
        <p:spPr>
          <a:xfrm flipH="1" flipV="1">
            <a:off x="1722394" y="5026717"/>
            <a:ext cx="360000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0AD668D-6CFB-3942-4857-1CB01F52C273}"/>
                  </a:ext>
                </a:extLst>
              </p:cNvPr>
              <p:cNvSpPr txBox="1"/>
              <p:nvPr/>
            </p:nvSpPr>
            <p:spPr>
              <a:xfrm>
                <a:off x="910514" y="4562774"/>
                <a:ext cx="2492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0AD668D-6CFB-3942-4857-1CB01F52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14" y="4562774"/>
                <a:ext cx="249235" cy="215444"/>
              </a:xfrm>
              <a:prstGeom prst="rect">
                <a:avLst/>
              </a:prstGeom>
              <a:blipFill>
                <a:blip r:embed="rId17"/>
                <a:stretch>
                  <a:fillRect l="-1463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5CB0F9E-8EB9-AD84-479D-F1933BD426EF}"/>
                  </a:ext>
                </a:extLst>
              </p:cNvPr>
              <p:cNvSpPr txBox="1"/>
              <p:nvPr/>
            </p:nvSpPr>
            <p:spPr>
              <a:xfrm>
                <a:off x="1665132" y="4378996"/>
                <a:ext cx="1498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55CB0F9E-8EB9-AD84-479D-F1933BD42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132" y="4378996"/>
                <a:ext cx="149848" cy="215444"/>
              </a:xfrm>
              <a:prstGeom prst="rect">
                <a:avLst/>
              </a:prstGeom>
              <a:blipFill>
                <a:blip r:embed="rId18"/>
                <a:stretch>
                  <a:fillRect l="-24000" r="-24000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260B4F2-05D9-CFA3-52FC-6FA03F2AC915}"/>
                  </a:ext>
                </a:extLst>
              </p:cNvPr>
              <p:cNvSpPr txBox="1"/>
              <p:nvPr/>
            </p:nvSpPr>
            <p:spPr>
              <a:xfrm>
                <a:off x="1572546" y="5122836"/>
                <a:ext cx="149848" cy="220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260B4F2-05D9-CFA3-52FC-6FA03F2A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546" y="5122836"/>
                <a:ext cx="149848" cy="220188"/>
              </a:xfrm>
              <a:prstGeom prst="rect">
                <a:avLst/>
              </a:prstGeom>
              <a:blipFill>
                <a:blip r:embed="rId19"/>
                <a:stretch>
                  <a:fillRect l="-28000" r="-3200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BD6B9FF-649D-5B97-55C1-9DC3AE763A75}"/>
              </a:ext>
            </a:extLst>
          </p:cNvPr>
          <p:cNvCxnSpPr>
            <a:cxnSpLocks/>
          </p:cNvCxnSpPr>
          <p:nvPr/>
        </p:nvCxnSpPr>
        <p:spPr>
          <a:xfrm flipV="1">
            <a:off x="3912818" y="4312836"/>
            <a:ext cx="720000" cy="54000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C6CC291-9DF3-28BE-09A3-33AA4474BA55}"/>
              </a:ext>
            </a:extLst>
          </p:cNvPr>
          <p:cNvCxnSpPr>
            <a:cxnSpLocks/>
          </p:cNvCxnSpPr>
          <p:nvPr/>
        </p:nvCxnSpPr>
        <p:spPr>
          <a:xfrm>
            <a:off x="3912818" y="4852836"/>
            <a:ext cx="720000" cy="54000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FBA02E6-CC4C-28D0-2862-9D3174A85DD5}"/>
              </a:ext>
            </a:extLst>
          </p:cNvPr>
          <p:cNvCxnSpPr>
            <a:cxnSpLocks/>
          </p:cNvCxnSpPr>
          <p:nvPr/>
        </p:nvCxnSpPr>
        <p:spPr>
          <a:xfrm flipV="1">
            <a:off x="3012818" y="4852836"/>
            <a:ext cx="90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38FD0A1C-3D26-71B6-D2CC-D8991D58A06C}"/>
              </a:ext>
            </a:extLst>
          </p:cNvPr>
          <p:cNvCxnSpPr/>
          <p:nvPr/>
        </p:nvCxnSpPr>
        <p:spPr>
          <a:xfrm flipV="1">
            <a:off x="3912818" y="4582837"/>
            <a:ext cx="360000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3D4488D-2A88-A967-69DD-BA5CBFE163F4}"/>
              </a:ext>
            </a:extLst>
          </p:cNvPr>
          <p:cNvCxnSpPr>
            <a:cxnSpLocks/>
          </p:cNvCxnSpPr>
          <p:nvPr/>
        </p:nvCxnSpPr>
        <p:spPr>
          <a:xfrm flipH="1" flipV="1">
            <a:off x="4150080" y="5026717"/>
            <a:ext cx="360000" cy="27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937FA23-FBAD-76E5-CD87-4E71A3AD81F7}"/>
                  </a:ext>
                </a:extLst>
              </p:cNvPr>
              <p:cNvSpPr txBox="1"/>
              <p:nvPr/>
            </p:nvSpPr>
            <p:spPr>
              <a:xfrm>
                <a:off x="3338200" y="4562774"/>
                <a:ext cx="2492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937FA23-FBAD-76E5-CD87-4E71A3AD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00" y="4562774"/>
                <a:ext cx="249235" cy="215444"/>
              </a:xfrm>
              <a:prstGeom prst="rect">
                <a:avLst/>
              </a:prstGeom>
              <a:blipFill>
                <a:blip r:embed="rId17"/>
                <a:stretch>
                  <a:fillRect l="-15000" r="-25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C7041AB-D5D3-EE97-D61D-5CFB7F372F4B}"/>
                  </a:ext>
                </a:extLst>
              </p:cNvPr>
              <p:cNvSpPr txBox="1"/>
              <p:nvPr/>
            </p:nvSpPr>
            <p:spPr>
              <a:xfrm>
                <a:off x="4092818" y="4378996"/>
                <a:ext cx="124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C7041AB-D5D3-EE97-D61D-5CFB7F37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818" y="4378996"/>
                <a:ext cx="124586" cy="215444"/>
              </a:xfrm>
              <a:prstGeom prst="rect">
                <a:avLst/>
              </a:prstGeom>
              <a:blipFill>
                <a:blip r:embed="rId20"/>
                <a:stretch>
                  <a:fillRect l="-23810" r="-19048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189D702-B507-8586-0028-5666329EC53B}"/>
                  </a:ext>
                </a:extLst>
              </p:cNvPr>
              <p:cNvSpPr txBox="1"/>
              <p:nvPr/>
            </p:nvSpPr>
            <p:spPr>
              <a:xfrm>
                <a:off x="4000232" y="5122836"/>
                <a:ext cx="1245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189D702-B507-8586-0028-5666329E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32" y="5122836"/>
                <a:ext cx="124585" cy="215444"/>
              </a:xfrm>
              <a:prstGeom prst="rect">
                <a:avLst/>
              </a:prstGeom>
              <a:blipFill>
                <a:blip r:embed="rId21"/>
                <a:stretch>
                  <a:fillRect l="-23810" r="-85714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1743518-5462-B457-8080-E7B72FEEF9CC}"/>
              </a:ext>
            </a:extLst>
          </p:cNvPr>
          <p:cNvCxnSpPr>
            <a:cxnSpLocks/>
          </p:cNvCxnSpPr>
          <p:nvPr/>
        </p:nvCxnSpPr>
        <p:spPr>
          <a:xfrm flipV="1">
            <a:off x="9048239" y="3772836"/>
            <a:ext cx="720000" cy="54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752DC86-9FC7-DB70-4744-4F625E03A37C}"/>
              </a:ext>
            </a:extLst>
          </p:cNvPr>
          <p:cNvCxnSpPr>
            <a:cxnSpLocks/>
          </p:cNvCxnSpPr>
          <p:nvPr/>
        </p:nvCxnSpPr>
        <p:spPr>
          <a:xfrm>
            <a:off x="9048239" y="4312836"/>
            <a:ext cx="720000" cy="540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C92EBAB-B03B-1B4C-68E9-3436A82855E6}"/>
              </a:ext>
            </a:extLst>
          </p:cNvPr>
          <p:cNvCxnSpPr>
            <a:cxnSpLocks/>
          </p:cNvCxnSpPr>
          <p:nvPr/>
        </p:nvCxnSpPr>
        <p:spPr>
          <a:xfrm flipV="1">
            <a:off x="8148239" y="4312836"/>
            <a:ext cx="9000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87C0A1F-ECC1-3F4E-12D0-1151C15C111A}"/>
                  </a:ext>
                </a:extLst>
              </p:cNvPr>
              <p:cNvSpPr txBox="1"/>
              <p:nvPr/>
            </p:nvSpPr>
            <p:spPr>
              <a:xfrm>
                <a:off x="8473621" y="4022774"/>
                <a:ext cx="2492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87C0A1F-ECC1-3F4E-12D0-1151C15C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621" y="4022774"/>
                <a:ext cx="249235" cy="215444"/>
              </a:xfrm>
              <a:prstGeom prst="rect">
                <a:avLst/>
              </a:prstGeom>
              <a:blipFill>
                <a:blip r:embed="rId22"/>
                <a:stretch>
                  <a:fillRect l="-14634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3883DBC-54D6-7B58-4734-857B86043914}"/>
                  </a:ext>
                </a:extLst>
              </p:cNvPr>
              <p:cNvSpPr txBox="1"/>
              <p:nvPr/>
            </p:nvSpPr>
            <p:spPr>
              <a:xfrm>
                <a:off x="9165013" y="3816262"/>
                <a:ext cx="2884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3883DBC-54D6-7B58-4734-857B8604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13" y="3816262"/>
                <a:ext cx="288412" cy="215444"/>
              </a:xfrm>
              <a:prstGeom prst="rect">
                <a:avLst/>
              </a:prstGeom>
              <a:blipFill>
                <a:blip r:embed="rId23"/>
                <a:stretch>
                  <a:fillRect l="-1250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62C41F3-86AB-D68B-9626-4033B382E4ED}"/>
                  </a:ext>
                </a:extLst>
              </p:cNvPr>
              <p:cNvSpPr txBox="1"/>
              <p:nvPr/>
            </p:nvSpPr>
            <p:spPr>
              <a:xfrm>
                <a:off x="9086958" y="4589213"/>
                <a:ext cx="2884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62C41F3-86AB-D68B-9626-4033B382E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958" y="4589213"/>
                <a:ext cx="288412" cy="215444"/>
              </a:xfrm>
              <a:prstGeom prst="rect">
                <a:avLst/>
              </a:prstGeom>
              <a:blipFill>
                <a:blip r:embed="rId24"/>
                <a:stretch>
                  <a:fillRect l="-12766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5722E44-3050-BDD0-B02B-5A1480A8AFBC}"/>
              </a:ext>
            </a:extLst>
          </p:cNvPr>
          <p:cNvCxnSpPr/>
          <p:nvPr/>
        </p:nvCxnSpPr>
        <p:spPr>
          <a:xfrm>
            <a:off x="9768239" y="3816262"/>
            <a:ext cx="0" cy="103571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15EB757C-0A18-6430-C5FC-F1A1A96E3D3D}"/>
              </a:ext>
            </a:extLst>
          </p:cNvPr>
          <p:cNvSpPr/>
          <p:nvPr/>
        </p:nvSpPr>
        <p:spPr>
          <a:xfrm>
            <a:off x="9776139" y="3709739"/>
            <a:ext cx="779388" cy="79780"/>
          </a:xfrm>
          <a:custGeom>
            <a:avLst/>
            <a:gdLst>
              <a:gd name="connsiteX0" fmla="*/ 0 w 779388"/>
              <a:gd name="connsiteY0" fmla="*/ 79780 h 79780"/>
              <a:gd name="connsiteX1" fmla="*/ 67506 w 779388"/>
              <a:gd name="connsiteY1" fmla="*/ 24548 h 79780"/>
              <a:gd name="connsiteX2" fmla="*/ 135012 w 779388"/>
              <a:gd name="connsiteY2" fmla="*/ 73643 h 79780"/>
              <a:gd name="connsiteX3" fmla="*/ 220929 w 779388"/>
              <a:gd name="connsiteY3" fmla="*/ 18411 h 79780"/>
              <a:gd name="connsiteX4" fmla="*/ 288435 w 779388"/>
              <a:gd name="connsiteY4" fmla="*/ 73643 h 79780"/>
              <a:gd name="connsiteX5" fmla="*/ 374352 w 779388"/>
              <a:gd name="connsiteY5" fmla="*/ 12274 h 79780"/>
              <a:gd name="connsiteX6" fmla="*/ 447995 w 779388"/>
              <a:gd name="connsiteY6" fmla="*/ 61369 h 79780"/>
              <a:gd name="connsiteX7" fmla="*/ 533911 w 779388"/>
              <a:gd name="connsiteY7" fmla="*/ 6137 h 79780"/>
              <a:gd name="connsiteX8" fmla="*/ 613691 w 779388"/>
              <a:gd name="connsiteY8" fmla="*/ 67506 h 79780"/>
              <a:gd name="connsiteX9" fmla="*/ 699608 w 779388"/>
              <a:gd name="connsiteY9" fmla="*/ 0 h 79780"/>
              <a:gd name="connsiteX10" fmla="*/ 779388 w 779388"/>
              <a:gd name="connsiteY10" fmla="*/ 67506 h 7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9388" h="79780">
                <a:moveTo>
                  <a:pt x="0" y="79780"/>
                </a:moveTo>
                <a:cubicBezTo>
                  <a:pt x="22502" y="52675"/>
                  <a:pt x="45004" y="25571"/>
                  <a:pt x="67506" y="24548"/>
                </a:cubicBezTo>
                <a:cubicBezTo>
                  <a:pt x="90008" y="23525"/>
                  <a:pt x="109442" y="74666"/>
                  <a:pt x="135012" y="73643"/>
                </a:cubicBezTo>
                <a:cubicBezTo>
                  <a:pt x="160582" y="72620"/>
                  <a:pt x="195359" y="18411"/>
                  <a:pt x="220929" y="18411"/>
                </a:cubicBezTo>
                <a:cubicBezTo>
                  <a:pt x="246499" y="18411"/>
                  <a:pt x="262865" y="74666"/>
                  <a:pt x="288435" y="73643"/>
                </a:cubicBezTo>
                <a:cubicBezTo>
                  <a:pt x="314005" y="72620"/>
                  <a:pt x="347759" y="14320"/>
                  <a:pt x="374352" y="12274"/>
                </a:cubicBezTo>
                <a:cubicBezTo>
                  <a:pt x="400945" y="10228"/>
                  <a:pt x="421402" y="62392"/>
                  <a:pt x="447995" y="61369"/>
                </a:cubicBezTo>
                <a:cubicBezTo>
                  <a:pt x="474588" y="60346"/>
                  <a:pt x="506295" y="5114"/>
                  <a:pt x="533911" y="6137"/>
                </a:cubicBezTo>
                <a:cubicBezTo>
                  <a:pt x="561527" y="7160"/>
                  <a:pt x="586075" y="68529"/>
                  <a:pt x="613691" y="67506"/>
                </a:cubicBezTo>
                <a:cubicBezTo>
                  <a:pt x="641307" y="66483"/>
                  <a:pt x="671992" y="0"/>
                  <a:pt x="699608" y="0"/>
                </a:cubicBezTo>
                <a:cubicBezTo>
                  <a:pt x="727224" y="0"/>
                  <a:pt x="753306" y="33753"/>
                  <a:pt x="779388" y="67506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AF321338-53BE-A1F3-CA6D-660DD1E6348F}"/>
              </a:ext>
            </a:extLst>
          </p:cNvPr>
          <p:cNvSpPr/>
          <p:nvPr/>
        </p:nvSpPr>
        <p:spPr>
          <a:xfrm>
            <a:off x="9780802" y="4758390"/>
            <a:ext cx="779388" cy="79780"/>
          </a:xfrm>
          <a:custGeom>
            <a:avLst/>
            <a:gdLst>
              <a:gd name="connsiteX0" fmla="*/ 0 w 779388"/>
              <a:gd name="connsiteY0" fmla="*/ 79780 h 79780"/>
              <a:gd name="connsiteX1" fmla="*/ 67506 w 779388"/>
              <a:gd name="connsiteY1" fmla="*/ 24548 h 79780"/>
              <a:gd name="connsiteX2" fmla="*/ 135012 w 779388"/>
              <a:gd name="connsiteY2" fmla="*/ 73643 h 79780"/>
              <a:gd name="connsiteX3" fmla="*/ 220929 w 779388"/>
              <a:gd name="connsiteY3" fmla="*/ 18411 h 79780"/>
              <a:gd name="connsiteX4" fmla="*/ 288435 w 779388"/>
              <a:gd name="connsiteY4" fmla="*/ 73643 h 79780"/>
              <a:gd name="connsiteX5" fmla="*/ 374352 w 779388"/>
              <a:gd name="connsiteY5" fmla="*/ 12274 h 79780"/>
              <a:gd name="connsiteX6" fmla="*/ 447995 w 779388"/>
              <a:gd name="connsiteY6" fmla="*/ 61369 h 79780"/>
              <a:gd name="connsiteX7" fmla="*/ 533911 w 779388"/>
              <a:gd name="connsiteY7" fmla="*/ 6137 h 79780"/>
              <a:gd name="connsiteX8" fmla="*/ 613691 w 779388"/>
              <a:gd name="connsiteY8" fmla="*/ 67506 h 79780"/>
              <a:gd name="connsiteX9" fmla="*/ 699608 w 779388"/>
              <a:gd name="connsiteY9" fmla="*/ 0 h 79780"/>
              <a:gd name="connsiteX10" fmla="*/ 779388 w 779388"/>
              <a:gd name="connsiteY10" fmla="*/ 67506 h 7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9388" h="79780">
                <a:moveTo>
                  <a:pt x="0" y="79780"/>
                </a:moveTo>
                <a:cubicBezTo>
                  <a:pt x="22502" y="52675"/>
                  <a:pt x="45004" y="25571"/>
                  <a:pt x="67506" y="24548"/>
                </a:cubicBezTo>
                <a:cubicBezTo>
                  <a:pt x="90008" y="23525"/>
                  <a:pt x="109442" y="74666"/>
                  <a:pt x="135012" y="73643"/>
                </a:cubicBezTo>
                <a:cubicBezTo>
                  <a:pt x="160582" y="72620"/>
                  <a:pt x="195359" y="18411"/>
                  <a:pt x="220929" y="18411"/>
                </a:cubicBezTo>
                <a:cubicBezTo>
                  <a:pt x="246499" y="18411"/>
                  <a:pt x="262865" y="74666"/>
                  <a:pt x="288435" y="73643"/>
                </a:cubicBezTo>
                <a:cubicBezTo>
                  <a:pt x="314005" y="72620"/>
                  <a:pt x="347759" y="14320"/>
                  <a:pt x="374352" y="12274"/>
                </a:cubicBezTo>
                <a:cubicBezTo>
                  <a:pt x="400945" y="10228"/>
                  <a:pt x="421402" y="62392"/>
                  <a:pt x="447995" y="61369"/>
                </a:cubicBezTo>
                <a:cubicBezTo>
                  <a:pt x="474588" y="60346"/>
                  <a:pt x="506295" y="5114"/>
                  <a:pt x="533911" y="6137"/>
                </a:cubicBezTo>
                <a:cubicBezTo>
                  <a:pt x="561527" y="7160"/>
                  <a:pt x="586075" y="68529"/>
                  <a:pt x="613691" y="67506"/>
                </a:cubicBezTo>
                <a:cubicBezTo>
                  <a:pt x="641307" y="66483"/>
                  <a:pt x="671992" y="0"/>
                  <a:pt x="699608" y="0"/>
                </a:cubicBezTo>
                <a:cubicBezTo>
                  <a:pt x="727224" y="0"/>
                  <a:pt x="753306" y="33753"/>
                  <a:pt x="779388" y="67506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23DC4D6-E133-07FC-018A-718ED458C925}"/>
                  </a:ext>
                </a:extLst>
              </p:cNvPr>
              <p:cNvSpPr txBox="1"/>
              <p:nvPr/>
            </p:nvSpPr>
            <p:spPr>
              <a:xfrm>
                <a:off x="9831901" y="4176113"/>
                <a:ext cx="2884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23DC4D6-E133-07FC-018A-718ED458C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901" y="4176113"/>
                <a:ext cx="288412" cy="215444"/>
              </a:xfrm>
              <a:prstGeom prst="rect">
                <a:avLst/>
              </a:prstGeom>
              <a:blipFill>
                <a:blip r:embed="rId25"/>
                <a:stretch>
                  <a:fillRect l="-12766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BEDA0FA-E6E4-41C6-95FD-18CB16B5C903}"/>
                  </a:ext>
                </a:extLst>
              </p:cNvPr>
              <p:cNvSpPr txBox="1"/>
              <p:nvPr/>
            </p:nvSpPr>
            <p:spPr>
              <a:xfrm>
                <a:off x="10105451" y="3501297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BEDA0FA-E6E4-41C6-95FD-18CB16B5C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51" y="3501297"/>
                <a:ext cx="149079" cy="215444"/>
              </a:xfrm>
              <a:prstGeom prst="rect">
                <a:avLst/>
              </a:prstGeom>
              <a:blipFill>
                <a:blip r:embed="rId26"/>
                <a:stretch>
                  <a:fillRect l="-29167" r="-20833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7AA0181-E2C7-39F9-700D-358A6387F67C}"/>
                  </a:ext>
                </a:extLst>
              </p:cNvPr>
              <p:cNvSpPr txBox="1"/>
              <p:nvPr/>
            </p:nvSpPr>
            <p:spPr>
              <a:xfrm>
                <a:off x="10121983" y="4529672"/>
                <a:ext cx="1490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7AA0181-E2C7-39F9-700D-358A6387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983" y="4529672"/>
                <a:ext cx="149079" cy="215444"/>
              </a:xfrm>
              <a:prstGeom prst="rect">
                <a:avLst/>
              </a:prstGeom>
              <a:blipFill>
                <a:blip r:embed="rId27"/>
                <a:stretch>
                  <a:fillRect l="-24000" r="-20000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00F72B42-E474-9445-CA32-43752A14B0E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22303" y="2193775"/>
            <a:ext cx="3417722" cy="10938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4AD9AF2-4542-B63D-5060-A6FFB3C0DF0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31510" y="2907626"/>
            <a:ext cx="460467" cy="28307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36FA4FE-A241-FF64-5DF4-CF510F687BB3}"/>
              </a:ext>
            </a:extLst>
          </p:cNvPr>
          <p:cNvSpPr/>
          <p:nvPr/>
        </p:nvSpPr>
        <p:spPr>
          <a:xfrm>
            <a:off x="9667034" y="2924114"/>
            <a:ext cx="722096" cy="2635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3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466E9-88F2-06E7-C157-3FBAC5B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F2609C2-6CBE-4F89-5359-A6FDA9168A26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52F6E4-CE30-FB95-4EEC-974D3C88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C2HDM_HDECAY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037FF3E-9A9D-E6AC-ABCC-0BD22EC41567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31490CC-2253-DD99-3C7A-45923ACDD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9F687B-60D6-0898-A16E-AA6B1BAFF86E}"/>
              </a:ext>
            </a:extLst>
          </p:cNvPr>
          <p:cNvSpPr txBox="1"/>
          <p:nvPr/>
        </p:nvSpPr>
        <p:spPr>
          <a:xfrm>
            <a:off x="0" y="655487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[2] arXiv:1711.09419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0C56C4-7A4E-16B5-6422-21F660D1B5D4}"/>
                  </a:ext>
                </a:extLst>
              </p:cNvPr>
              <p:cNvSpPr txBox="1"/>
              <p:nvPr/>
            </p:nvSpPr>
            <p:spPr>
              <a:xfrm>
                <a:off x="0" y="1690362"/>
                <a:ext cx="121920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The code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C2HDM_HDECAY</a:t>
                </a:r>
                <a:r>
                  <a:rPr lang="en-US" altLang="zh-CN" dirty="0"/>
                  <a:t>[2] is the implementation of the CP-violating 2HDM in the program HDECAY v6.51</a:t>
                </a:r>
              </a:p>
              <a:p>
                <a:r>
                  <a:rPr lang="en-US" altLang="zh-CN" dirty="0"/>
                  <a:t>	&gt;Calculate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all decay channels </a:t>
                </a:r>
                <a:r>
                  <a:rPr lang="en-US" altLang="zh-CN" dirty="0"/>
                  <a:t>that are kinematically allowed and which have branching ratios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zh-CN" dirty="0"/>
                  <a:t>;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	&gt;The decay widths are computed including the most important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state-of-the-art higher order QCD corrections </a:t>
                </a:r>
                <a:r>
                  <a:rPr lang="en-US" altLang="zh-CN" dirty="0"/>
                  <a:t>	and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the relevant off-shell decays</a:t>
                </a:r>
                <a:r>
                  <a:rPr lang="en-US" altLang="zh-CN" dirty="0"/>
                  <a:t>. Note, that it does not include off-shell Higgs-to-Higgs decays, but only on-	shell decays into a lighter Higgs pair.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	&gt;Any of the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electroweak corrections</a:t>
                </a:r>
                <a:r>
                  <a:rPr lang="en-US" altLang="zh-CN" dirty="0"/>
                  <a:t> isn’t included;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0C56C4-7A4E-16B5-6422-21F660D1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0362"/>
                <a:ext cx="12192000" cy="2585323"/>
              </a:xfrm>
              <a:prstGeom prst="rect">
                <a:avLst/>
              </a:prstGeom>
              <a:blipFill>
                <a:blip r:embed="rId4"/>
                <a:stretch>
                  <a:fillRect l="-400" t="-1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4A8FDEDC-A356-6690-BEC6-879A096C9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2BCB495-40DB-9214-C868-3AA9F05C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8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BBAF7-3C3A-E928-2BB5-E468F81C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63921E-0722-11A5-806A-EA0DE6DB0ECE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3FBC57-5F86-4368-4D12-4745BD59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HiggsTools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25F493-27FE-E7D1-CF3E-FE27598E1867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E35769C-FF7F-17C3-CB21-4FD6FC265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1F04DF-D588-85F7-8247-0CC06987420C}"/>
                  </a:ext>
                </a:extLst>
              </p:cNvPr>
              <p:cNvSpPr txBox="1"/>
              <p:nvPr/>
            </p:nvSpPr>
            <p:spPr>
              <a:xfrm>
                <a:off x="0" y="1443841"/>
                <a:ext cx="12192000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HiggsTools[3] includes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HiggsPredictions(HP)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HiggsBounds-6(HB-6)</a:t>
                </a:r>
                <a:r>
                  <a:rPr lang="en-US" altLang="zh-CN" dirty="0"/>
                  <a:t> and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HiggsSignals-3(HS-3)</a:t>
                </a: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	</a:t>
                </a:r>
                <a:r>
                  <a:rPr lang="en-US" altLang="zh-CN" dirty="0"/>
                  <a:t>&gt;HiggsPredictions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 defines the BSM particles and obtains theory prediction for production and decay rates;</a:t>
                </a:r>
              </a:p>
              <a:p>
                <a:r>
                  <a:rPr lang="en-US" altLang="zh-CN" dirty="0"/>
                  <a:t>			also it can calculate the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production cross sections</a:t>
                </a:r>
                <a:r>
                  <a:rPr lang="en-US" altLang="zh-CN" dirty="0"/>
                  <a:t> of BSM particle briefly by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effective couplings 			modification input</a:t>
                </a:r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	</a:t>
                </a:r>
              </a:p>
              <a:p>
                <a:r>
                  <a:rPr lang="en-US" altLang="zh-CN" dirty="0"/>
                  <a:t>	&gt;HiggsBounds 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evaluates bounds from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direct searches for BSM particles </a:t>
                </a:r>
                <a:r>
                  <a:rPr lang="en-US" altLang="zh-CN" dirty="0"/>
                  <a:t>by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CLs method</a:t>
                </a:r>
                <a:r>
                  <a:rPr lang="en-US" altLang="zh-CN" dirty="0"/>
                  <a:t>;</a:t>
                </a:r>
              </a:p>
              <a:p>
                <a:r>
                  <a:rPr lang="en-US" altLang="zh-CN" dirty="0"/>
                  <a:t>			it will calculate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expected up limits(95% C.L.) </a:t>
                </a:r>
                <a:r>
                  <a:rPr lang="en-US" altLang="zh-CN" dirty="0"/>
                  <a:t>and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observed up limits(95% C.L.) </a:t>
                </a:r>
                <a:r>
                  <a:rPr lang="en-US" altLang="zh-CN" dirty="0"/>
                  <a:t>for every relevant 			process with respect to every BSM particle; </a:t>
                </a:r>
                <a:r>
                  <a:rPr lang="en-US" altLang="zh-CN" i="1" dirty="0">
                    <a:solidFill>
                      <a:schemeClr val="bg2">
                        <a:lumMod val="50000"/>
                      </a:schemeClr>
                    </a:solidFill>
                  </a:rPr>
                  <a:t>(the HiggsBounds limit database contains 258 				different experimental limits from LEP and the LHC.)</a:t>
                </a:r>
              </a:p>
              <a:p>
                <a:r>
                  <a:rPr lang="en-US" altLang="zh-CN" dirty="0"/>
                  <a:t>	</a:t>
                </a:r>
              </a:p>
              <a:p>
                <a:r>
                  <a:rPr lang="en-US" altLang="zh-CN" dirty="0"/>
                  <a:t>	&gt;HiggsSignals : evaluates compatibility with the measurements of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Higgs boson detected at ∼ 125 GeV </a:t>
                </a:r>
                <a:r>
                  <a:rPr lang="en-US" altLang="zh-CN" dirty="0"/>
                  <a:t>by </a:t>
                </a:r>
              </a:p>
              <a:p>
                <a:r>
                  <a:rPr lang="en-US" altLang="zh-CN" dirty="0"/>
                  <a:t>			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/>
                  <a:t>with experimental results with respect to the 125GeV signal. </a:t>
                </a:r>
              </a:p>
              <a:p>
                <a:r>
                  <a:rPr lang="en-US" altLang="zh-CN" dirty="0"/>
                  <a:t>			Now we can only input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inclusive cross sections and branch ratios</a:t>
                </a:r>
                <a:r>
                  <a:rPr lang="en-US" altLang="zh-CN" dirty="0"/>
                  <a:t>, but HiggsSignals compute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/>
                  <a:t>with different bins divided by different experimental reports using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STXS method</a:t>
                </a:r>
                <a:r>
                  <a:rPr lang="en-US" altLang="zh-CN" dirty="0"/>
                  <a:t>. So, it uses 			the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SM Higgs boson </a:t>
                </a:r>
                <a:r>
                  <a:rPr lang="en-US" altLang="zh-CN" dirty="0"/>
                  <a:t>as a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kinematic template</a:t>
                </a:r>
                <a:r>
                  <a:rPr lang="en-US" altLang="zh-CN" dirty="0"/>
                  <a:t>, and provide you a choose to input the 				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modification factors </a:t>
                </a:r>
                <a:r>
                  <a:rPr lang="en-US" altLang="zh-CN" dirty="0"/>
                  <a:t>for different bins. But unfortunately, we can’t get the factors without 				Monte Carlo simulation.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1F04DF-D588-85F7-8247-0CC069874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3841"/>
                <a:ext cx="12192000" cy="4801314"/>
              </a:xfrm>
              <a:prstGeom prst="rect">
                <a:avLst/>
              </a:prstGeom>
              <a:blipFill>
                <a:blip r:embed="rId4"/>
                <a:stretch>
                  <a:fillRect l="-400" t="-762" r="-600" b="-1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8897D59-0B64-8B07-74DE-FB9232391CF0}"/>
              </a:ext>
            </a:extLst>
          </p:cNvPr>
          <p:cNvSpPr txBox="1"/>
          <p:nvPr/>
        </p:nvSpPr>
        <p:spPr>
          <a:xfrm>
            <a:off x="0" y="655487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</a:rPr>
              <a:t>[3] arXiv:2210.09332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B70F756-3F8C-ACF5-2888-1055D51B3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87C146-894E-3167-3B3A-AAF10499B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8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F65B-9AEF-D76D-DA19-3230051C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1A39091-6632-837F-EAF7-9EABD6761F2C}"/>
              </a:ext>
            </a:extLst>
          </p:cNvPr>
          <p:cNvSpPr/>
          <p:nvPr/>
        </p:nvSpPr>
        <p:spPr>
          <a:xfrm>
            <a:off x="0" y="867978"/>
            <a:ext cx="12192000" cy="106807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>
                <a:alpha val="10000"/>
              </a:srgb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1D3F6EC-9FCA-936F-AA10-0C7495F8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7978"/>
          </a:xfrm>
        </p:spPr>
        <p:txBody>
          <a:bodyPr/>
          <a:lstStyle/>
          <a:p>
            <a:r>
              <a:rPr lang="en-US" altLang="zh-CN" b="1" dirty="0">
                <a:solidFill>
                  <a:srgbClr val="0070C0"/>
                </a:solidFill>
              </a:rPr>
              <a:t>  HiggsTools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A4A4467-2614-61EA-BBD1-B4D9E9D4C1DB}"/>
              </a:ext>
            </a:extLst>
          </p:cNvPr>
          <p:cNvCxnSpPr>
            <a:cxnSpLocks/>
          </p:cNvCxnSpPr>
          <p:nvPr/>
        </p:nvCxnSpPr>
        <p:spPr>
          <a:xfrm>
            <a:off x="0" y="6488668"/>
            <a:ext cx="12192000" cy="0"/>
          </a:xfrm>
          <a:prstGeom prst="line">
            <a:avLst/>
          </a:prstGeom>
          <a:ln w="22225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1BFBE0D-E8C0-C085-7F22-250B79D22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977" y="26126"/>
            <a:ext cx="815725" cy="81572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60756F7-73FD-4EBD-9EE8-03896FC48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E8975C3-904F-A0D0-E1CD-00C7ABF74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arXiv:1711.09419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7085A6-3E64-12C8-91E9-B3CBC397A4F4}"/>
                  </a:ext>
                </a:extLst>
              </p:cNvPr>
              <p:cNvSpPr txBox="1"/>
              <p:nvPr/>
            </p:nvSpPr>
            <p:spPr>
              <a:xfrm>
                <a:off x="-41936" y="934184"/>
                <a:ext cx="9775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All measurements </a:t>
                </a:r>
                <a:r>
                  <a:rPr lang="en-US" altLang="zh-CN" dirty="0"/>
                  <a:t>used by HiggsSignals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comes from 21 experiment reports about: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7085A6-3E64-12C8-91E9-B3CBC397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936" y="934184"/>
                <a:ext cx="9775305" cy="369332"/>
              </a:xfrm>
              <a:prstGeom prst="rect">
                <a:avLst/>
              </a:prstGeom>
              <a:blipFill>
                <a:blip r:embed="rId4"/>
                <a:stretch>
                  <a:fillRect l="-49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图示 12">
                <a:extLst>
                  <a:ext uri="{FF2B5EF4-FFF2-40B4-BE49-F238E27FC236}">
                    <a16:creationId xmlns:a16="http://schemas.microsoft.com/office/drawing/2014/main" id="{4C8EB242-678E-2C5F-85E1-DB36D66054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01939"/>
                  </p:ext>
                </p:extLst>
              </p:nvPr>
            </p:nvGraphicFramePr>
            <p:xfrm>
              <a:off x="0" y="1303518"/>
              <a:ext cx="12192000" cy="51341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3" name="图示 12">
                <a:extLst>
                  <a:ext uri="{FF2B5EF4-FFF2-40B4-BE49-F238E27FC236}">
                    <a16:creationId xmlns:a16="http://schemas.microsoft.com/office/drawing/2014/main" id="{4C8EB242-678E-2C5F-85E1-DB36D66054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01939"/>
                  </p:ext>
                </p:extLst>
              </p:nvPr>
            </p:nvGraphicFramePr>
            <p:xfrm>
              <a:off x="0" y="1303518"/>
              <a:ext cx="12192000" cy="51341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3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3564</Words>
  <Application>Microsoft Office PowerPoint</Application>
  <PresentationFormat>宽屏</PresentationFormat>
  <Paragraphs>334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Office 主题​​</vt:lpstr>
      <vt:lpstr>CP-violating Type-II 2HDM under Soft Broken Z_2 Symmetry and Parameters around SM Alignment Point</vt:lpstr>
      <vt:lpstr>  Background</vt:lpstr>
      <vt:lpstr>  General 2HDM and Z_2 Symmetry</vt:lpstr>
      <vt:lpstr>  Type-II C2〖"HDM" 〗^∗</vt:lpstr>
      <vt:lpstr>  Type-II C2HDM</vt:lpstr>
      <vt:lpstr>  Effective couplings modification</vt:lpstr>
      <vt:lpstr>  C2HDM_HDECAY</vt:lpstr>
      <vt:lpstr>  HiggsTools</vt:lpstr>
      <vt:lpstr>  HiggsTools</vt:lpstr>
      <vt:lpstr>  SM Alignment</vt:lpstr>
      <vt:lpstr>  Impacts of other Parameters on χ^2 </vt:lpstr>
      <vt:lpstr>PowerPoint 演示文稿</vt:lpstr>
      <vt:lpstr>  Impacts of other Parameters on χ^2 </vt:lpstr>
      <vt:lpstr>  Impacts of other Parameters on χ^2 </vt:lpstr>
      <vt:lpstr>  Decoupling of H^±</vt:lpstr>
      <vt:lpstr> Deviation from the SM Alignment Point of α_1</vt:lpstr>
      <vt:lpstr> Deviation from the SM Alignment Point of α_1</vt:lpstr>
      <vt:lpstr> Deviation from the SM Alignment Point of α_2</vt:lpstr>
      <vt:lpstr>  Deviation from the SM Alignment Point of α_2 </vt:lpstr>
      <vt:lpstr>  Deviation from the SM Alignment Point of α_2 </vt:lpstr>
      <vt:lpstr>  Conclusion</vt:lpstr>
      <vt:lpstr>  Further Research</vt:lpstr>
      <vt:lpstr>Thanks!</vt:lpstr>
      <vt:lpstr>  Appendix A</vt:lpstr>
      <vt:lpstr>PowerPoint 演示文稿</vt:lpstr>
      <vt:lpstr> 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Shangchengze Li</dc:creator>
  <cp:lastModifiedBy>Shangchengze Li</cp:lastModifiedBy>
  <cp:revision>117</cp:revision>
  <dcterms:created xsi:type="dcterms:W3CDTF">2025-11-23T06:53:27Z</dcterms:created>
  <dcterms:modified xsi:type="dcterms:W3CDTF">2025-12-09T16:08:57Z</dcterms:modified>
</cp:coreProperties>
</file>